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6858000" cy="9906000" type="A4"/>
  <p:notesSz cx="6797675" cy="9926638"/>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xmlns="">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3" d="100"/>
          <a:sy n="93" d="100"/>
        </p:scale>
        <p:origin x="-1170" y="-84"/>
      </p:cViewPr>
      <p:guideLst>
        <p:guide orient="horz" pos="312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Ref idx="1002">
        <a:schemeClr val="bg2"/>
      </p:bgRef>
    </p:bg>
    <p:spTree>
      <p:nvGrpSpPr>
        <p:cNvPr id="1" name=""/>
        <p:cNvGrpSpPr/>
        <p:nvPr/>
      </p:nvGrpSpPr>
      <p:grpSpPr>
        <a:xfrm>
          <a:off x="0" y="0"/>
          <a:ext cx="0" cy="0"/>
          <a:chOff x="0" y="0"/>
          <a:chExt cx="0" cy="0"/>
        </a:xfrm>
      </p:grpSpPr>
      <p:sp>
        <p:nvSpPr>
          <p:cNvPr id="9" name="タイトル 8"/>
          <p:cNvSpPr>
            <a:spLocks noGrp="1"/>
          </p:cNvSpPr>
          <p:nvPr>
            <p:ph type="ctrTitle"/>
          </p:nvPr>
        </p:nvSpPr>
        <p:spPr>
          <a:xfrm>
            <a:off x="400050" y="1981200"/>
            <a:ext cx="5888736" cy="26416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ja-JP" altLang="en-US" smtClean="0"/>
              <a:t>マスタ タイトルの書式設定</a:t>
            </a:r>
            <a:endParaRPr lang="en-US"/>
          </a:p>
        </p:txBody>
      </p:sp>
      <p:sp>
        <p:nvSpPr>
          <p:cNvPr id="17" name="サブタイトル 16"/>
          <p:cNvSpPr>
            <a:spLocks noGrp="1"/>
          </p:cNvSpPr>
          <p:nvPr>
            <p:ph type="subTitle" idx="1"/>
          </p:nvPr>
        </p:nvSpPr>
        <p:spPr>
          <a:xfrm>
            <a:off x="400050" y="4663441"/>
            <a:ext cx="5891022" cy="2531533"/>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smtClean="0"/>
              <a:t>マスタ サブタイトルの書式設定</a:t>
            </a:r>
            <a:endParaRPr lang="en-US"/>
          </a:p>
        </p:txBody>
      </p:sp>
      <p:sp>
        <p:nvSpPr>
          <p:cNvPr id="4" name="日付プレースホルダ 29"/>
          <p:cNvSpPr>
            <a:spLocks noGrp="1"/>
          </p:cNvSpPr>
          <p:nvPr>
            <p:ph type="dt" sz="half" idx="10"/>
          </p:nvPr>
        </p:nvSpPr>
        <p:spPr/>
        <p:txBody>
          <a:bodyPr/>
          <a:lstStyle>
            <a:lvl1pPr>
              <a:defRPr/>
            </a:lvl1pPr>
          </a:lstStyle>
          <a:p>
            <a:pPr>
              <a:defRPr/>
            </a:pPr>
            <a:fld id="{A1C6F932-B6F1-4C60-AA50-95328FDC1FF9}" type="datetimeFigureOut">
              <a:rPr lang="ja-JP" altLang="en-US"/>
              <a:pPr>
                <a:defRPr/>
              </a:pPr>
              <a:t>2013/9/6</a:t>
            </a:fld>
            <a:endParaRPr lang="ja-JP" altLang="en-US"/>
          </a:p>
        </p:txBody>
      </p:sp>
      <p:sp>
        <p:nvSpPr>
          <p:cNvPr id="5" name="フッター プレースホルダ 18"/>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26"/>
          <p:cNvSpPr>
            <a:spLocks noGrp="1"/>
          </p:cNvSpPr>
          <p:nvPr>
            <p:ph type="sldNum" sz="quarter" idx="12"/>
          </p:nvPr>
        </p:nvSpPr>
        <p:spPr/>
        <p:txBody>
          <a:bodyPr/>
          <a:lstStyle>
            <a:lvl1pPr>
              <a:defRPr/>
            </a:lvl1pPr>
          </a:lstStyle>
          <a:p>
            <a:pPr>
              <a:defRPr/>
            </a:pPr>
            <a:fld id="{D12A1DA5-D745-4E58-B09C-964FEC8807CF}" type="slidenum">
              <a:rPr lang="ja-JP" altLang="en-US"/>
              <a:pPr>
                <a:defRPr/>
              </a:pPr>
              <a:t>&lt;#&gt;</a:t>
            </a:fld>
            <a:endParaRPr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 9"/>
          <p:cNvSpPr>
            <a:spLocks noGrp="1"/>
          </p:cNvSpPr>
          <p:nvPr>
            <p:ph type="dt" sz="half" idx="10"/>
          </p:nvPr>
        </p:nvSpPr>
        <p:spPr/>
        <p:txBody>
          <a:bodyPr/>
          <a:lstStyle>
            <a:lvl1pPr>
              <a:defRPr/>
            </a:lvl1pPr>
          </a:lstStyle>
          <a:p>
            <a:pPr>
              <a:defRPr/>
            </a:pPr>
            <a:fld id="{389F1191-C77F-4B07-BE6B-4331BBB5F2EE}" type="datetimeFigureOut">
              <a:rPr lang="ja-JP" altLang="en-US"/>
              <a:pPr>
                <a:defRPr/>
              </a:pPr>
              <a:t>2013/9/6</a:t>
            </a:fld>
            <a:endParaRPr lang="ja-JP" altLang="en-US"/>
          </a:p>
        </p:txBody>
      </p:sp>
      <p:sp>
        <p:nvSpPr>
          <p:cNvPr id="5"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17"/>
          <p:cNvSpPr>
            <a:spLocks noGrp="1"/>
          </p:cNvSpPr>
          <p:nvPr>
            <p:ph type="sldNum" sz="quarter" idx="12"/>
          </p:nvPr>
        </p:nvSpPr>
        <p:spPr/>
        <p:txBody>
          <a:bodyPr/>
          <a:lstStyle>
            <a:lvl1pPr>
              <a:defRPr/>
            </a:lvl1pPr>
          </a:lstStyle>
          <a:p>
            <a:pPr>
              <a:defRPr/>
            </a:pPr>
            <a:fld id="{B50252F0-BA0D-4185-96EE-97EA6267EC86}" type="slidenum">
              <a:rPr lang="ja-JP" altLang="en-US"/>
              <a:pPr>
                <a:defRPr/>
              </a:pPr>
              <a:t>&lt;#&gt;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2">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397764" y="1901952"/>
            <a:ext cx="5829300" cy="1967992"/>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ja-JP" altLang="en-US" smtClean="0"/>
              <a:t>マスタ タイトルの書式設定</a:t>
            </a:r>
            <a:endParaRPr lang="en-US"/>
          </a:p>
        </p:txBody>
      </p:sp>
      <p:sp>
        <p:nvSpPr>
          <p:cNvPr id="3" name="テキスト プレースホルダ 2"/>
          <p:cNvSpPr>
            <a:spLocks noGrp="1"/>
          </p:cNvSpPr>
          <p:nvPr>
            <p:ph type="body" idx="1"/>
          </p:nvPr>
        </p:nvSpPr>
        <p:spPr>
          <a:xfrm>
            <a:off x="397764" y="3906737"/>
            <a:ext cx="5829300" cy="2180695"/>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92819C06-127A-4D15-A4ED-7F7E9DB32B3F}" type="datetimeFigureOut">
              <a:rPr lang="ja-JP" altLang="en-US"/>
              <a:pPr>
                <a:defRPr/>
              </a:pPr>
              <a:t>2013/9/6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AF292356-CAF7-4107-9D95-BDCB8E71E2EF}" type="slidenum">
              <a:rPr lang="ja-JP" altLang="en-US"/>
              <a:pPr>
                <a:defRPr/>
              </a:pPr>
              <a:t>&lt;#&gt;</a:t>
            </a:fld>
            <a:endParaRPr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1017016"/>
            <a:ext cx="6172200" cy="1651000"/>
          </a:xfrm>
        </p:spPr>
        <p:txBody>
          <a:bodyPr/>
          <a:lstStyle/>
          <a:p>
            <a:r>
              <a:rPr lang="ja-JP" altLang="en-US" smtClean="0"/>
              <a:t>マスタ タイトルの書式設定</a:t>
            </a:r>
            <a:endParaRPr lang="en-US"/>
          </a:p>
        </p:txBody>
      </p:sp>
      <p:sp>
        <p:nvSpPr>
          <p:cNvPr id="3" name="コンテンツ プレースホルダ 2"/>
          <p:cNvSpPr>
            <a:spLocks noGrp="1"/>
          </p:cNvSpPr>
          <p:nvPr>
            <p:ph sz="half" idx="1"/>
          </p:nvPr>
        </p:nvSpPr>
        <p:spPr>
          <a:xfrm>
            <a:off x="342900" y="2773456"/>
            <a:ext cx="3028950" cy="6405880"/>
          </a:xfrm>
        </p:spPr>
        <p:txBody>
          <a:bodyPr/>
          <a:lstStyle>
            <a:lvl1pPr>
              <a:defRPr sz="2600"/>
            </a:lvl1pPr>
            <a:lvl2pPr>
              <a:defRPr sz="2400"/>
            </a:lvl2pPr>
            <a:lvl3pPr>
              <a:defRPr sz="2000"/>
            </a:lvl3pPr>
            <a:lvl4pPr>
              <a:defRPr sz="1800"/>
            </a:lvl4pPr>
            <a:lvl5pPr>
              <a:defRPr sz="18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2"/>
          </p:nvPr>
        </p:nvSpPr>
        <p:spPr>
          <a:xfrm>
            <a:off x="3486150" y="2773456"/>
            <a:ext cx="3028950" cy="6405880"/>
          </a:xfrm>
        </p:spPr>
        <p:txBody>
          <a:bodyPr/>
          <a:lstStyle>
            <a:lvl1pPr>
              <a:defRPr sz="2600"/>
            </a:lvl1pPr>
            <a:lvl2pPr>
              <a:defRPr sz="2400"/>
            </a:lvl2pPr>
            <a:lvl3pPr>
              <a:defRPr sz="2000"/>
            </a:lvl3pPr>
            <a:lvl4pPr>
              <a:defRPr sz="1800"/>
            </a:lvl4pPr>
            <a:lvl5pPr>
              <a:defRPr sz="18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9"/>
          <p:cNvSpPr>
            <a:spLocks noGrp="1"/>
          </p:cNvSpPr>
          <p:nvPr>
            <p:ph type="dt" sz="half" idx="10"/>
          </p:nvPr>
        </p:nvSpPr>
        <p:spPr/>
        <p:txBody>
          <a:bodyPr/>
          <a:lstStyle>
            <a:lvl1pPr>
              <a:defRPr/>
            </a:lvl1pPr>
          </a:lstStyle>
          <a:p>
            <a:pPr>
              <a:defRPr/>
            </a:pPr>
            <a:fld id="{5DEDFB20-878B-469E-BAFB-FF0080A14F5F}" type="datetimeFigureOut">
              <a:rPr lang="ja-JP" altLang="en-US"/>
              <a:pPr>
                <a:defRPr/>
              </a:pPr>
              <a:t>2013/9/6</a:t>
            </a:fld>
            <a:endParaRPr lang="ja-JP" altLang="en-US"/>
          </a:p>
        </p:txBody>
      </p:sp>
      <p:sp>
        <p:nvSpPr>
          <p:cNvPr id="6"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17"/>
          <p:cNvSpPr>
            <a:spLocks noGrp="1"/>
          </p:cNvSpPr>
          <p:nvPr>
            <p:ph type="sldNum" sz="quarter" idx="12"/>
          </p:nvPr>
        </p:nvSpPr>
        <p:spPr/>
        <p:txBody>
          <a:bodyPr/>
          <a:lstStyle>
            <a:lvl1pPr>
              <a:defRPr/>
            </a:lvl1pPr>
          </a:lstStyle>
          <a:p>
            <a:pPr>
              <a:defRPr/>
            </a:pPr>
            <a:fld id="{E85A1CF8-214A-4B90-A0C0-0F78DFC8EDEC}" type="slidenum">
              <a:rPr lang="ja-JP" altLang="en-US"/>
              <a:pPr>
                <a:defRPr/>
              </a:pPr>
              <a:t>&lt;#&gt;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1017016"/>
            <a:ext cx="6172200" cy="1651000"/>
          </a:xfrm>
        </p:spPr>
        <p:txBody>
          <a:bodyPr/>
          <a:lstStyle>
            <a:lvl1pPr>
              <a:defRPr/>
            </a:lvl1pPr>
          </a:lstStyle>
          <a:p>
            <a:r>
              <a:rPr lang="ja-JP" altLang="en-US" smtClean="0"/>
              <a:t>マスタ タイトルの書式設定</a:t>
            </a:r>
            <a:endParaRPr lang="en-US"/>
          </a:p>
        </p:txBody>
      </p:sp>
      <p:sp>
        <p:nvSpPr>
          <p:cNvPr id="3" name="テキスト プレースホルダ 2"/>
          <p:cNvSpPr>
            <a:spLocks noGrp="1"/>
          </p:cNvSpPr>
          <p:nvPr>
            <p:ph type="body" idx="1"/>
          </p:nvPr>
        </p:nvSpPr>
        <p:spPr>
          <a:xfrm>
            <a:off x="342900" y="2679803"/>
            <a:ext cx="3030141" cy="952397"/>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ja-JP" altLang="en-US" smtClean="0"/>
              <a:t>マスタ テキストの書式設定</a:t>
            </a:r>
          </a:p>
        </p:txBody>
      </p:sp>
      <p:sp>
        <p:nvSpPr>
          <p:cNvPr id="4" name="テキスト プレースホルダ 3"/>
          <p:cNvSpPr>
            <a:spLocks noGrp="1"/>
          </p:cNvSpPr>
          <p:nvPr>
            <p:ph type="body" sz="half" idx="3"/>
          </p:nvPr>
        </p:nvSpPr>
        <p:spPr>
          <a:xfrm>
            <a:off x="3483769" y="2686317"/>
            <a:ext cx="3031331" cy="945884"/>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ja-JP" altLang="en-US" smtClean="0"/>
              <a:t>マスタ テキストの書式設定</a:t>
            </a:r>
          </a:p>
        </p:txBody>
      </p:sp>
      <p:sp>
        <p:nvSpPr>
          <p:cNvPr id="5" name="コンテンツ プレースホルダ 4"/>
          <p:cNvSpPr>
            <a:spLocks noGrp="1"/>
          </p:cNvSpPr>
          <p:nvPr>
            <p:ph sz="quarter" idx="2"/>
          </p:nvPr>
        </p:nvSpPr>
        <p:spPr>
          <a:xfrm>
            <a:off x="342900" y="3632200"/>
            <a:ext cx="3030141" cy="5554929"/>
          </a:xfrm>
        </p:spPr>
        <p:txBody>
          <a:bodyPr tIns="0"/>
          <a:lstStyle>
            <a:lvl1pPr>
              <a:defRPr sz="2200"/>
            </a:lvl1pPr>
            <a:lvl2pPr>
              <a:defRPr sz="2000"/>
            </a:lvl2pPr>
            <a:lvl3pPr>
              <a:defRPr sz="1800"/>
            </a:lvl3pPr>
            <a:lvl4pPr>
              <a:defRPr sz="1600"/>
            </a:lvl4pPr>
            <a:lvl5pPr>
              <a:defRPr sz="16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6" name="コンテンツ プレースホルダ 5"/>
          <p:cNvSpPr>
            <a:spLocks noGrp="1"/>
          </p:cNvSpPr>
          <p:nvPr>
            <p:ph sz="quarter" idx="4"/>
          </p:nvPr>
        </p:nvSpPr>
        <p:spPr>
          <a:xfrm>
            <a:off x="3483769" y="3632200"/>
            <a:ext cx="3031331" cy="5554929"/>
          </a:xfrm>
        </p:spPr>
        <p:txBody>
          <a:bodyPr tIns="0"/>
          <a:lstStyle>
            <a:lvl1pPr>
              <a:defRPr sz="2200"/>
            </a:lvl1pPr>
            <a:lvl2pPr>
              <a:defRPr sz="2000"/>
            </a:lvl2pPr>
            <a:lvl3pPr>
              <a:defRPr sz="1800"/>
            </a:lvl3pPr>
            <a:lvl4pPr>
              <a:defRPr sz="1600"/>
            </a:lvl4pPr>
            <a:lvl5pPr>
              <a:defRPr sz="16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日付プレースホルダ 9"/>
          <p:cNvSpPr>
            <a:spLocks noGrp="1"/>
          </p:cNvSpPr>
          <p:nvPr>
            <p:ph type="dt" sz="half" idx="10"/>
          </p:nvPr>
        </p:nvSpPr>
        <p:spPr/>
        <p:txBody>
          <a:bodyPr/>
          <a:lstStyle>
            <a:lvl1pPr>
              <a:defRPr/>
            </a:lvl1pPr>
          </a:lstStyle>
          <a:p>
            <a:pPr>
              <a:defRPr/>
            </a:pPr>
            <a:fld id="{EAF40858-AAEB-4A8F-B690-5D836A52E40F}" type="datetimeFigureOut">
              <a:rPr lang="ja-JP" altLang="en-US"/>
              <a:pPr>
                <a:defRPr/>
              </a:pPr>
              <a:t>2013/9/6</a:t>
            </a:fld>
            <a:endParaRPr lang="ja-JP" altLang="en-US"/>
          </a:p>
        </p:txBody>
      </p:sp>
      <p:sp>
        <p:nvSpPr>
          <p:cNvPr id="8"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17"/>
          <p:cNvSpPr>
            <a:spLocks noGrp="1"/>
          </p:cNvSpPr>
          <p:nvPr>
            <p:ph type="sldNum" sz="quarter" idx="12"/>
          </p:nvPr>
        </p:nvSpPr>
        <p:spPr/>
        <p:txBody>
          <a:bodyPr/>
          <a:lstStyle>
            <a:lvl1pPr>
              <a:defRPr/>
            </a:lvl1pPr>
          </a:lstStyle>
          <a:p>
            <a:pPr>
              <a:defRPr/>
            </a:pPr>
            <a:fld id="{5156317E-D4F3-463F-816A-25215E6FF73E}" type="slidenum">
              <a:rPr lang="ja-JP" altLang="en-US"/>
              <a:pPr>
                <a:defRPr/>
              </a:pPr>
              <a:t>&lt;#&gt;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1017016"/>
            <a:ext cx="6229350" cy="1651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ja-JP" altLang="en-US" smtClean="0"/>
              <a:t>マスタ タイトルの書式設定</a:t>
            </a:r>
            <a:endParaRPr lang="en-US"/>
          </a:p>
        </p:txBody>
      </p:sp>
      <p:sp>
        <p:nvSpPr>
          <p:cNvPr id="3" name="日付プレースホルダ 9"/>
          <p:cNvSpPr>
            <a:spLocks noGrp="1"/>
          </p:cNvSpPr>
          <p:nvPr>
            <p:ph type="dt" sz="half" idx="10"/>
          </p:nvPr>
        </p:nvSpPr>
        <p:spPr/>
        <p:txBody>
          <a:bodyPr/>
          <a:lstStyle>
            <a:lvl1pPr>
              <a:defRPr/>
            </a:lvl1pPr>
          </a:lstStyle>
          <a:p>
            <a:pPr>
              <a:defRPr/>
            </a:pPr>
            <a:fld id="{6BD2FEE8-96CC-4C31-BAAF-D62C5D18232E}" type="datetimeFigureOut">
              <a:rPr lang="ja-JP" altLang="en-US"/>
              <a:pPr>
                <a:defRPr/>
              </a:pPr>
              <a:t>2013/9/6</a:t>
            </a:fld>
            <a:endParaRPr lang="ja-JP" altLang="en-US"/>
          </a:p>
        </p:txBody>
      </p:sp>
      <p:sp>
        <p:nvSpPr>
          <p:cNvPr id="4"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17"/>
          <p:cNvSpPr>
            <a:spLocks noGrp="1"/>
          </p:cNvSpPr>
          <p:nvPr>
            <p:ph type="sldNum" sz="quarter" idx="12"/>
          </p:nvPr>
        </p:nvSpPr>
        <p:spPr/>
        <p:txBody>
          <a:bodyPr/>
          <a:lstStyle>
            <a:lvl1pPr>
              <a:defRPr/>
            </a:lvl1pPr>
          </a:lstStyle>
          <a:p>
            <a:pPr>
              <a:defRPr/>
            </a:pPr>
            <a:fld id="{0E20ED66-9E45-42DB-A863-B2948FDE01E4}" type="slidenum">
              <a:rPr lang="ja-JP" altLang="en-US"/>
              <a:pPr>
                <a:defRPr/>
              </a:pPr>
              <a:t>&lt;#&gt;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9"/>
          <p:cNvSpPr>
            <a:spLocks noGrp="1"/>
          </p:cNvSpPr>
          <p:nvPr>
            <p:ph type="dt" sz="half" idx="10"/>
          </p:nvPr>
        </p:nvSpPr>
        <p:spPr/>
        <p:txBody>
          <a:bodyPr/>
          <a:lstStyle>
            <a:lvl1pPr>
              <a:defRPr/>
            </a:lvl1pPr>
          </a:lstStyle>
          <a:p>
            <a:pPr>
              <a:defRPr/>
            </a:pPr>
            <a:fld id="{DECF8B38-F1BD-4A8E-A9EB-F5455EE40154}" type="datetimeFigureOut">
              <a:rPr lang="ja-JP" altLang="en-US"/>
              <a:pPr>
                <a:defRPr/>
              </a:pPr>
              <a:t>2013/9/6</a:t>
            </a:fld>
            <a:endParaRPr lang="ja-JP" altLang="en-US"/>
          </a:p>
        </p:txBody>
      </p:sp>
      <p:sp>
        <p:nvSpPr>
          <p:cNvPr id="3"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17"/>
          <p:cNvSpPr>
            <a:spLocks noGrp="1"/>
          </p:cNvSpPr>
          <p:nvPr>
            <p:ph type="sldNum" sz="quarter" idx="12"/>
          </p:nvPr>
        </p:nvSpPr>
        <p:spPr/>
        <p:txBody>
          <a:bodyPr/>
          <a:lstStyle>
            <a:lvl1pPr>
              <a:defRPr/>
            </a:lvl1pPr>
          </a:lstStyle>
          <a:p>
            <a:pPr>
              <a:defRPr/>
            </a:pPr>
            <a:fld id="{86BD5DBF-D19C-4AE8-B413-2D9FC368BCD0}" type="slidenum">
              <a:rPr lang="ja-JP" altLang="en-US"/>
              <a:pPr>
                <a:defRPr/>
              </a:pPr>
              <a:t>&lt;#&gt;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742953"/>
            <a:ext cx="2057400" cy="1678517"/>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ja-JP" altLang="en-US" smtClean="0"/>
              <a:t>マスタ タイトルの書式設定</a:t>
            </a:r>
            <a:endParaRPr lang="en-US"/>
          </a:p>
        </p:txBody>
      </p:sp>
      <p:sp>
        <p:nvSpPr>
          <p:cNvPr id="3" name="テキスト プレースホルダ 2"/>
          <p:cNvSpPr>
            <a:spLocks noGrp="1"/>
          </p:cNvSpPr>
          <p:nvPr>
            <p:ph type="body" idx="2"/>
          </p:nvPr>
        </p:nvSpPr>
        <p:spPr>
          <a:xfrm>
            <a:off x="514350" y="2421467"/>
            <a:ext cx="2057400" cy="6604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ja-JP" altLang="en-US" smtClean="0"/>
              <a:t>マスタ テキストの書式設定</a:t>
            </a:r>
          </a:p>
        </p:txBody>
      </p:sp>
      <p:sp>
        <p:nvSpPr>
          <p:cNvPr id="4" name="コンテンツ プレースホルダ 3"/>
          <p:cNvSpPr>
            <a:spLocks noGrp="1"/>
          </p:cNvSpPr>
          <p:nvPr>
            <p:ph sz="half" idx="1"/>
          </p:nvPr>
        </p:nvSpPr>
        <p:spPr>
          <a:xfrm>
            <a:off x="2681287" y="2421467"/>
            <a:ext cx="3833813" cy="6604000"/>
          </a:xfrm>
        </p:spPr>
        <p:txBody>
          <a:bodyPr tIns="0"/>
          <a:lstStyle>
            <a:lvl1pPr>
              <a:defRPr sz="2800"/>
            </a:lvl1pPr>
            <a:lvl2pPr>
              <a:defRPr sz="2600"/>
            </a:lvl2pPr>
            <a:lvl3pPr>
              <a:defRPr sz="2400"/>
            </a:lvl3pPr>
            <a:lvl4pPr>
              <a:defRPr sz="2000"/>
            </a:lvl4pPr>
            <a:lvl5pPr>
              <a:defRPr sz="18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9"/>
          <p:cNvSpPr>
            <a:spLocks noGrp="1"/>
          </p:cNvSpPr>
          <p:nvPr>
            <p:ph type="dt" sz="half" idx="10"/>
          </p:nvPr>
        </p:nvSpPr>
        <p:spPr/>
        <p:txBody>
          <a:bodyPr/>
          <a:lstStyle>
            <a:lvl1pPr>
              <a:defRPr/>
            </a:lvl1pPr>
          </a:lstStyle>
          <a:p>
            <a:pPr>
              <a:defRPr/>
            </a:pPr>
            <a:fld id="{63EE72FA-702D-47F1-8A14-295419A9F58A}" type="datetimeFigureOut">
              <a:rPr lang="ja-JP" altLang="en-US"/>
              <a:pPr>
                <a:defRPr/>
              </a:pPr>
              <a:t>2013/9/6</a:t>
            </a:fld>
            <a:endParaRPr lang="ja-JP" altLang="en-US"/>
          </a:p>
        </p:txBody>
      </p:sp>
      <p:sp>
        <p:nvSpPr>
          <p:cNvPr id="6"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17"/>
          <p:cNvSpPr>
            <a:spLocks noGrp="1"/>
          </p:cNvSpPr>
          <p:nvPr>
            <p:ph type="sldNum" sz="quarter" idx="12"/>
          </p:nvPr>
        </p:nvSpPr>
        <p:spPr/>
        <p:txBody>
          <a:bodyPr/>
          <a:lstStyle>
            <a:lvl1pPr>
              <a:defRPr/>
            </a:lvl1pPr>
          </a:lstStyle>
          <a:p>
            <a:pPr>
              <a:defRPr/>
            </a:pPr>
            <a:fld id="{951C3FED-97B9-47E8-BDA9-4E4D151A2B4D}" type="slidenum">
              <a:rPr lang="ja-JP" altLang="en-US"/>
              <a:pPr>
                <a:defRPr/>
              </a:pPr>
              <a:t>&lt;#&gt;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5" name="1 つの角を丸めた四角形 4"/>
          <p:cNvSpPr/>
          <p:nvPr/>
        </p:nvSpPr>
        <p:spPr>
          <a:xfrm rot="420000" flipV="1">
            <a:off x="2374900" y="1600200"/>
            <a:ext cx="3943350" cy="59436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6" name="直角三角形 5"/>
          <p:cNvSpPr/>
          <p:nvPr/>
        </p:nvSpPr>
        <p:spPr>
          <a:xfrm rot="420000" flipV="1">
            <a:off x="6002338" y="7742238"/>
            <a:ext cx="117475" cy="223837"/>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7" name="フリーフォーム 6"/>
          <p:cNvSpPr>
            <a:spLocks/>
          </p:cNvSpPr>
          <p:nvPr/>
        </p:nvSpPr>
        <p:spPr bwMode="auto">
          <a:xfrm flipV="1">
            <a:off x="-7938" y="8401050"/>
            <a:ext cx="6873876" cy="15049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a:latin typeface="+mn-lt"/>
              <a:ea typeface="+mn-ea"/>
            </a:endParaRPr>
          </a:p>
        </p:txBody>
      </p:sp>
      <p:sp>
        <p:nvSpPr>
          <p:cNvPr id="8" name="フリーフォーム 7"/>
          <p:cNvSpPr>
            <a:spLocks/>
          </p:cNvSpPr>
          <p:nvPr/>
        </p:nvSpPr>
        <p:spPr bwMode="auto">
          <a:xfrm flipV="1">
            <a:off x="3286125" y="8983663"/>
            <a:ext cx="3571875" cy="922337"/>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a:latin typeface="+mn-lt"/>
              <a:ea typeface="+mn-ea"/>
            </a:endParaRPr>
          </a:p>
        </p:txBody>
      </p:sp>
      <p:sp>
        <p:nvSpPr>
          <p:cNvPr id="2" name="タイトル 1"/>
          <p:cNvSpPr>
            <a:spLocks noGrp="1"/>
          </p:cNvSpPr>
          <p:nvPr>
            <p:ph type="title"/>
          </p:nvPr>
        </p:nvSpPr>
        <p:spPr>
          <a:xfrm>
            <a:off x="457200" y="1700106"/>
            <a:ext cx="1659636" cy="2286008"/>
          </a:xfrm>
        </p:spPr>
        <p:txBody>
          <a:bodyPr lIns="45720" rIns="45720" bIns="45720"/>
          <a:lstStyle>
            <a:lvl1pPr algn="l">
              <a:buNone/>
              <a:defRPr sz="2000" b="1">
                <a:solidFill>
                  <a:schemeClr val="tx2"/>
                </a:solidFill>
              </a:defRPr>
            </a:lvl1pPr>
          </a:lstStyle>
          <a:p>
            <a:r>
              <a:rPr lang="ja-JP" altLang="en-US" smtClean="0"/>
              <a:t>マスタ タイトルの書式設定</a:t>
            </a:r>
            <a:endParaRPr lang="en-US"/>
          </a:p>
        </p:txBody>
      </p:sp>
      <p:sp>
        <p:nvSpPr>
          <p:cNvPr id="4" name="テキスト プレースホルダ 3"/>
          <p:cNvSpPr>
            <a:spLocks noGrp="1"/>
          </p:cNvSpPr>
          <p:nvPr>
            <p:ph type="body" sz="half" idx="2"/>
          </p:nvPr>
        </p:nvSpPr>
        <p:spPr>
          <a:xfrm>
            <a:off x="457200" y="4086023"/>
            <a:ext cx="1657350" cy="3147907"/>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ja-JP" altLang="en-US" smtClean="0"/>
              <a:t>マスタ テキストの書式設定</a:t>
            </a:r>
          </a:p>
        </p:txBody>
      </p:sp>
      <p:sp>
        <p:nvSpPr>
          <p:cNvPr id="3" name="図プレースホルダ 2"/>
          <p:cNvSpPr>
            <a:spLocks noGrp="1"/>
          </p:cNvSpPr>
          <p:nvPr>
            <p:ph type="pic" idx="1"/>
          </p:nvPr>
        </p:nvSpPr>
        <p:spPr>
          <a:xfrm rot="420000">
            <a:off x="2614345" y="1732636"/>
            <a:ext cx="3463290" cy="567944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ja-JP" altLang="en-US" noProof="0" smtClean="0"/>
              <a:t>アイコンをクリックして図を追加</a:t>
            </a:r>
            <a:endParaRPr lang="en-US" noProof="0" dirty="0"/>
          </a:p>
        </p:txBody>
      </p:sp>
      <p:sp>
        <p:nvSpPr>
          <p:cNvPr id="9" name="日付プレースホルダ 4"/>
          <p:cNvSpPr>
            <a:spLocks noGrp="1"/>
          </p:cNvSpPr>
          <p:nvPr>
            <p:ph type="dt" sz="half" idx="10"/>
          </p:nvPr>
        </p:nvSpPr>
        <p:spPr/>
        <p:txBody>
          <a:bodyPr/>
          <a:lstStyle>
            <a:lvl1pPr>
              <a:defRPr/>
            </a:lvl1pPr>
          </a:lstStyle>
          <a:p>
            <a:pPr>
              <a:defRPr/>
            </a:pPr>
            <a:fld id="{10E25493-4DAF-4CBD-8417-1689DECE77C0}" type="datetimeFigureOut">
              <a:rPr lang="ja-JP" altLang="en-US"/>
              <a:pPr>
                <a:defRPr/>
              </a:pPr>
              <a:t>2013/9/6</a:t>
            </a:fld>
            <a:endParaRPr lang="ja-JP" altLang="en-US"/>
          </a:p>
        </p:txBody>
      </p:sp>
      <p:sp>
        <p:nvSpPr>
          <p:cNvPr id="10" name="フッター プレースホルダ 5"/>
          <p:cNvSpPr>
            <a:spLocks noGrp="1"/>
          </p:cNvSpPr>
          <p:nvPr>
            <p:ph type="ftr" sz="quarter" idx="11"/>
          </p:nvPr>
        </p:nvSpPr>
        <p:spPr/>
        <p:txBody>
          <a:bodyPr/>
          <a:lstStyle>
            <a:lvl1pPr>
              <a:defRPr/>
            </a:lvl1pPr>
          </a:lstStyle>
          <a:p>
            <a:pPr>
              <a:defRPr/>
            </a:pPr>
            <a:endParaRPr lang="ja-JP" altLang="en-US"/>
          </a:p>
        </p:txBody>
      </p:sp>
      <p:sp>
        <p:nvSpPr>
          <p:cNvPr id="11" name="スライド番号プレースホルダ 6"/>
          <p:cNvSpPr>
            <a:spLocks noGrp="1"/>
          </p:cNvSpPr>
          <p:nvPr>
            <p:ph type="sldNum" sz="quarter" idx="12"/>
          </p:nvPr>
        </p:nvSpPr>
        <p:spPr>
          <a:xfrm>
            <a:off x="6057900" y="9182100"/>
            <a:ext cx="457200" cy="527050"/>
          </a:xfrm>
        </p:spPr>
        <p:txBody>
          <a:bodyPr/>
          <a:lstStyle>
            <a:lvl1pPr>
              <a:defRPr/>
            </a:lvl1pPr>
          </a:lstStyle>
          <a:p>
            <a:pPr>
              <a:defRPr/>
            </a:pPr>
            <a:fld id="{5B5BFED4-7FD9-411C-8393-64E9292A3081}" type="slidenum">
              <a:rPr lang="ja-JP" altLang="en-US"/>
              <a:pPr>
                <a:defRPr/>
              </a:pPr>
              <a:t>&lt;#&gt;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 9"/>
          <p:cNvSpPr>
            <a:spLocks noGrp="1"/>
          </p:cNvSpPr>
          <p:nvPr>
            <p:ph type="dt" sz="half" idx="10"/>
          </p:nvPr>
        </p:nvSpPr>
        <p:spPr/>
        <p:txBody>
          <a:bodyPr/>
          <a:lstStyle>
            <a:lvl1pPr>
              <a:defRPr/>
            </a:lvl1pPr>
          </a:lstStyle>
          <a:p>
            <a:pPr>
              <a:defRPr/>
            </a:pPr>
            <a:fld id="{F91D03E2-F9A5-440A-B33C-65991B3B0981}" type="datetimeFigureOut">
              <a:rPr lang="ja-JP" altLang="en-US"/>
              <a:pPr>
                <a:defRPr/>
              </a:pPr>
              <a:t>2013/9/6</a:t>
            </a:fld>
            <a:endParaRPr lang="ja-JP" altLang="en-US"/>
          </a:p>
        </p:txBody>
      </p:sp>
      <p:sp>
        <p:nvSpPr>
          <p:cNvPr id="5"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17"/>
          <p:cNvSpPr>
            <a:spLocks noGrp="1"/>
          </p:cNvSpPr>
          <p:nvPr>
            <p:ph type="sldNum" sz="quarter" idx="12"/>
          </p:nvPr>
        </p:nvSpPr>
        <p:spPr/>
        <p:txBody>
          <a:bodyPr/>
          <a:lstStyle>
            <a:lvl1pPr>
              <a:defRPr/>
            </a:lvl1pPr>
          </a:lstStyle>
          <a:p>
            <a:pPr>
              <a:defRPr/>
            </a:pPr>
            <a:fld id="{DCB4641C-C74E-429C-AEB8-0A4BC12E08B6}" type="slidenum">
              <a:rPr lang="ja-JP" altLang="en-US"/>
              <a:pPr>
                <a:defRPr/>
              </a:pPr>
              <a:t>&lt;#&gt;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1320802"/>
            <a:ext cx="1543050" cy="7528102"/>
          </a:xfrm>
        </p:spPr>
        <p:txBody>
          <a:bodyPr vert="eaVert"/>
          <a:lstStyle/>
          <a:p>
            <a:r>
              <a:rPr lang="ja-JP" altLang="en-US" smtClean="0"/>
              <a:t>マスタ タイトルの書式設定</a:t>
            </a:r>
            <a:endParaRPr lang="en-US"/>
          </a:p>
        </p:txBody>
      </p:sp>
      <p:sp>
        <p:nvSpPr>
          <p:cNvPr id="3" name="縦書きテキスト プレースホルダ 2"/>
          <p:cNvSpPr>
            <a:spLocks noGrp="1"/>
          </p:cNvSpPr>
          <p:nvPr>
            <p:ph type="body" orient="vert" idx="1"/>
          </p:nvPr>
        </p:nvSpPr>
        <p:spPr>
          <a:xfrm>
            <a:off x="342900" y="1320802"/>
            <a:ext cx="4514850" cy="7528102"/>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 9"/>
          <p:cNvSpPr>
            <a:spLocks noGrp="1"/>
          </p:cNvSpPr>
          <p:nvPr>
            <p:ph type="dt" sz="half" idx="10"/>
          </p:nvPr>
        </p:nvSpPr>
        <p:spPr/>
        <p:txBody>
          <a:bodyPr/>
          <a:lstStyle>
            <a:lvl1pPr>
              <a:defRPr/>
            </a:lvl1pPr>
          </a:lstStyle>
          <a:p>
            <a:pPr>
              <a:defRPr/>
            </a:pPr>
            <a:fld id="{4E146999-7DC0-43B3-8209-1DCF7DF973F4}" type="datetimeFigureOut">
              <a:rPr lang="ja-JP" altLang="en-US"/>
              <a:pPr>
                <a:defRPr/>
              </a:pPr>
              <a:t>2013/9/6</a:t>
            </a:fld>
            <a:endParaRPr lang="ja-JP" altLang="en-US"/>
          </a:p>
        </p:txBody>
      </p:sp>
      <p:sp>
        <p:nvSpPr>
          <p:cNvPr id="5"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17"/>
          <p:cNvSpPr>
            <a:spLocks noGrp="1"/>
          </p:cNvSpPr>
          <p:nvPr>
            <p:ph type="sldNum" sz="quarter" idx="12"/>
          </p:nvPr>
        </p:nvSpPr>
        <p:spPr/>
        <p:txBody>
          <a:bodyPr/>
          <a:lstStyle>
            <a:lvl1pPr>
              <a:defRPr/>
            </a:lvl1pPr>
          </a:lstStyle>
          <a:p>
            <a:pPr>
              <a:defRPr/>
            </a:pPr>
            <a:fld id="{A2F7EF36-E1BE-4A88-8220-5C7CC916B66E}" type="slidenum">
              <a:rPr lang="ja-JP" altLang="en-US"/>
              <a:pPr>
                <a:defRPr/>
              </a:pPr>
              <a:t>&lt;#&gt;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フリーフォーム 6"/>
          <p:cNvSpPr>
            <a:spLocks/>
          </p:cNvSpPr>
          <p:nvPr/>
        </p:nvSpPr>
        <p:spPr bwMode="auto">
          <a:xfrm>
            <a:off x="-7938" y="-11113"/>
            <a:ext cx="6873876" cy="150495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a:latin typeface="+mn-lt"/>
              <a:ea typeface="+mn-ea"/>
            </a:endParaRPr>
          </a:p>
        </p:txBody>
      </p:sp>
      <p:sp>
        <p:nvSpPr>
          <p:cNvPr id="8" name="フリーフォーム 7"/>
          <p:cNvSpPr>
            <a:spLocks/>
          </p:cNvSpPr>
          <p:nvPr/>
        </p:nvSpPr>
        <p:spPr bwMode="auto">
          <a:xfrm>
            <a:off x="3286125" y="-9525"/>
            <a:ext cx="3571875" cy="9207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a:latin typeface="+mn-lt"/>
              <a:ea typeface="+mn-ea"/>
            </a:endParaRPr>
          </a:p>
        </p:txBody>
      </p:sp>
      <p:sp>
        <p:nvSpPr>
          <p:cNvPr id="1028" name="タイトル プレースホルダ 8"/>
          <p:cNvSpPr>
            <a:spLocks noGrp="1"/>
          </p:cNvSpPr>
          <p:nvPr>
            <p:ph type="title"/>
          </p:nvPr>
        </p:nvSpPr>
        <p:spPr bwMode="auto">
          <a:xfrm>
            <a:off x="342900" y="1017588"/>
            <a:ext cx="6172200" cy="1651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ja-JP" altLang="en-US" smtClean="0"/>
              <a:t>マスタ タイトルの書式設定</a:t>
            </a:r>
            <a:endParaRPr lang="en-US" smtClean="0"/>
          </a:p>
        </p:txBody>
      </p:sp>
      <p:sp>
        <p:nvSpPr>
          <p:cNvPr id="1029" name="テキスト プレースホルダ 29"/>
          <p:cNvSpPr>
            <a:spLocks noGrp="1"/>
          </p:cNvSpPr>
          <p:nvPr>
            <p:ph type="body" idx="1"/>
          </p:nvPr>
        </p:nvSpPr>
        <p:spPr bwMode="auto">
          <a:xfrm>
            <a:off x="342900" y="2795588"/>
            <a:ext cx="6172200" cy="63404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smtClean="0"/>
          </a:p>
        </p:txBody>
      </p:sp>
      <p:sp>
        <p:nvSpPr>
          <p:cNvPr id="10" name="日付プレースホルダ 9"/>
          <p:cNvSpPr>
            <a:spLocks noGrp="1"/>
          </p:cNvSpPr>
          <p:nvPr>
            <p:ph type="dt" sz="half" idx="2"/>
          </p:nvPr>
        </p:nvSpPr>
        <p:spPr>
          <a:xfrm>
            <a:off x="342900" y="9182100"/>
            <a:ext cx="1600200" cy="527050"/>
          </a:xfrm>
          <a:prstGeom prst="rect">
            <a:avLst/>
          </a:prstGeom>
        </p:spPr>
        <p:txBody>
          <a:bodyPr vert="horz" lIns="0" tIns="0" rIns="0" bIns="0" anchor="b"/>
          <a:lstStyle>
            <a:lvl1pPr algn="l" eaLnBrk="1" fontAlgn="auto" latinLnBrk="0" hangingPunct="1">
              <a:spcBef>
                <a:spcPts val="0"/>
              </a:spcBef>
              <a:spcAft>
                <a:spcPts val="0"/>
              </a:spcAft>
              <a:defRPr kumimoji="1" sz="1200">
                <a:solidFill>
                  <a:schemeClr val="tx2">
                    <a:shade val="90000"/>
                  </a:schemeClr>
                </a:solidFill>
                <a:latin typeface="+mn-lt"/>
                <a:ea typeface="+mn-ea"/>
              </a:defRPr>
            </a:lvl1pPr>
          </a:lstStyle>
          <a:p>
            <a:pPr>
              <a:defRPr/>
            </a:pPr>
            <a:fld id="{72029B6E-2B18-4346-B49C-2220B46814DD}" type="datetimeFigureOut">
              <a:rPr lang="ja-JP" altLang="en-US"/>
              <a:pPr>
                <a:defRPr/>
              </a:pPr>
              <a:t>2013/9/6</a:t>
            </a:fld>
            <a:endParaRPr lang="ja-JP" altLang="en-US"/>
          </a:p>
        </p:txBody>
      </p:sp>
      <p:sp>
        <p:nvSpPr>
          <p:cNvPr id="22" name="フッター プレースホルダ 21"/>
          <p:cNvSpPr>
            <a:spLocks noGrp="1"/>
          </p:cNvSpPr>
          <p:nvPr>
            <p:ph type="ftr" sz="quarter" idx="3"/>
          </p:nvPr>
        </p:nvSpPr>
        <p:spPr>
          <a:xfrm>
            <a:off x="2000250" y="9182100"/>
            <a:ext cx="2514600" cy="527050"/>
          </a:xfrm>
          <a:prstGeom prst="rect">
            <a:avLst/>
          </a:prstGeom>
        </p:spPr>
        <p:txBody>
          <a:bodyPr vert="horz" lIns="0" tIns="0" rIns="0" bIns="0" anchor="b"/>
          <a:lstStyle>
            <a:lvl1pPr algn="l" eaLnBrk="1" fontAlgn="auto" latinLnBrk="0" hangingPunct="1">
              <a:spcBef>
                <a:spcPts val="0"/>
              </a:spcBef>
              <a:spcAft>
                <a:spcPts val="0"/>
              </a:spcAft>
              <a:defRPr kumimoji="1" sz="1200">
                <a:solidFill>
                  <a:schemeClr val="tx2">
                    <a:shade val="90000"/>
                  </a:schemeClr>
                </a:solidFill>
                <a:latin typeface="+mn-lt"/>
                <a:ea typeface="+mn-ea"/>
              </a:defRPr>
            </a:lvl1pPr>
          </a:lstStyle>
          <a:p>
            <a:pPr>
              <a:defRPr/>
            </a:pPr>
            <a:endParaRPr lang="ja-JP" altLang="en-US"/>
          </a:p>
        </p:txBody>
      </p:sp>
      <p:sp>
        <p:nvSpPr>
          <p:cNvPr id="18" name="スライド番号プレースホルダ 17"/>
          <p:cNvSpPr>
            <a:spLocks noGrp="1"/>
          </p:cNvSpPr>
          <p:nvPr>
            <p:ph type="sldNum" sz="quarter" idx="4"/>
          </p:nvPr>
        </p:nvSpPr>
        <p:spPr>
          <a:xfrm>
            <a:off x="5943600" y="9182100"/>
            <a:ext cx="571500" cy="527050"/>
          </a:xfrm>
          <a:prstGeom prst="rect">
            <a:avLst/>
          </a:prstGeom>
        </p:spPr>
        <p:txBody>
          <a:bodyPr vert="horz" lIns="0" tIns="0" rIns="0" bIns="0" anchor="b"/>
          <a:lstStyle>
            <a:lvl1pPr algn="r" eaLnBrk="1" fontAlgn="auto" latinLnBrk="0" hangingPunct="1">
              <a:spcBef>
                <a:spcPts val="0"/>
              </a:spcBef>
              <a:spcAft>
                <a:spcPts val="0"/>
              </a:spcAft>
              <a:defRPr kumimoji="1" sz="1200">
                <a:solidFill>
                  <a:schemeClr val="tx2">
                    <a:shade val="90000"/>
                  </a:schemeClr>
                </a:solidFill>
                <a:latin typeface="+mn-lt"/>
                <a:ea typeface="+mn-ea"/>
              </a:defRPr>
            </a:lvl1pPr>
          </a:lstStyle>
          <a:p>
            <a:pPr>
              <a:defRPr/>
            </a:pPr>
            <a:fld id="{EC05CF27-454E-45C1-9A24-8790F6C4B3E4}" type="slidenum">
              <a:rPr lang="ja-JP" altLang="en-US"/>
              <a:pPr>
                <a:defRPr/>
              </a:pPr>
              <a:t>&lt;#&gt;</a:t>
            </a:fld>
            <a:endParaRPr lang="ja-JP" altLang="en-US"/>
          </a:p>
        </p:txBody>
      </p:sp>
      <p:grpSp>
        <p:nvGrpSpPr>
          <p:cNvPr id="1033" name="グループ化 1"/>
          <p:cNvGrpSpPr>
            <a:grpSpLocks/>
          </p:cNvGrpSpPr>
          <p:nvPr/>
        </p:nvGrpSpPr>
        <p:grpSpPr bwMode="auto">
          <a:xfrm>
            <a:off x="-14288" y="292100"/>
            <a:ext cx="6884988" cy="938213"/>
            <a:chOff x="-19045" y="216550"/>
            <a:chExt cx="9180548" cy="649224"/>
          </a:xfrm>
        </p:grpSpPr>
        <p:sp>
          <p:nvSpPr>
            <p:cNvPr id="12" name="フリーフォーム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kumimoji="0" lang="en-US">
                <a:latin typeface="+mn-lt"/>
                <a:ea typeface="+mn-ea"/>
              </a:endParaRPr>
            </a:p>
          </p:txBody>
        </p:sp>
        <p:sp>
          <p:nvSpPr>
            <p:cNvPr id="13" name="フリーフォーム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kumimoji="0" lang="en-US">
                <a:latin typeface="+mn-lt"/>
                <a:ea typeface="+mn-ea"/>
              </a:endParaRPr>
            </a:p>
          </p:txBody>
        </p:sp>
      </p:grpSp>
    </p:spTree>
  </p:cSld>
  <p:clrMap bg1="lt1" tx1="dk1" bg2="lt2" tx2="dk2" accent1="accent1" accent2="accent2" accent3="accent3" accent4="accent4" accent5="accent5" accent6="accent6" hlink="hlink" folHlink="folHlink"/>
  <p:sldLayoutIdLst>
    <p:sldLayoutId id="2147483745" r:id="rId1"/>
    <p:sldLayoutId id="2147483737" r:id="rId2"/>
    <p:sldLayoutId id="2147483746" r:id="rId3"/>
    <p:sldLayoutId id="2147483738" r:id="rId4"/>
    <p:sldLayoutId id="2147483739" r:id="rId5"/>
    <p:sldLayoutId id="2147483740" r:id="rId6"/>
    <p:sldLayoutId id="2147483741" r:id="rId7"/>
    <p:sldLayoutId id="2147483742" r:id="rId8"/>
    <p:sldLayoutId id="2147483747" r:id="rId9"/>
    <p:sldLayoutId id="2147483743" r:id="rId10"/>
    <p:sldLayoutId id="2147483744" r:id="rId11"/>
  </p:sldLayoutIdLst>
  <p:txStyles>
    <p:titleStyle>
      <a:lvl1pPr algn="l" rtl="0" eaLnBrk="0" fontAlgn="base" hangingPunct="0">
        <a:spcBef>
          <a:spcPct val="0"/>
        </a:spcBef>
        <a:spcAft>
          <a:spcPct val="0"/>
        </a:spcAft>
        <a:defRPr kumimoji="1" sz="5000" kern="1200">
          <a:solidFill>
            <a:schemeClr val="tx2"/>
          </a:solidFill>
          <a:latin typeface="+mj-lt"/>
          <a:ea typeface="+mj-ea"/>
          <a:cs typeface="+mj-cs"/>
        </a:defRPr>
      </a:lvl1pPr>
      <a:lvl2pPr algn="l" rtl="0" eaLnBrk="0" fontAlgn="base" hangingPunct="0">
        <a:spcBef>
          <a:spcPct val="0"/>
        </a:spcBef>
        <a:spcAft>
          <a:spcPct val="0"/>
        </a:spcAft>
        <a:defRPr kumimoji="1" sz="5000">
          <a:solidFill>
            <a:schemeClr val="tx2"/>
          </a:solidFill>
          <a:latin typeface="Calibri" pitchFamily="34" charset="0"/>
          <a:ea typeface="ＭＳ Ｐゴシック" charset="-128"/>
        </a:defRPr>
      </a:lvl2pPr>
      <a:lvl3pPr algn="l" rtl="0" eaLnBrk="0" fontAlgn="base" hangingPunct="0">
        <a:spcBef>
          <a:spcPct val="0"/>
        </a:spcBef>
        <a:spcAft>
          <a:spcPct val="0"/>
        </a:spcAft>
        <a:defRPr kumimoji="1" sz="5000">
          <a:solidFill>
            <a:schemeClr val="tx2"/>
          </a:solidFill>
          <a:latin typeface="Calibri" pitchFamily="34" charset="0"/>
          <a:ea typeface="ＭＳ Ｐゴシック" charset="-128"/>
        </a:defRPr>
      </a:lvl3pPr>
      <a:lvl4pPr algn="l" rtl="0" eaLnBrk="0" fontAlgn="base" hangingPunct="0">
        <a:spcBef>
          <a:spcPct val="0"/>
        </a:spcBef>
        <a:spcAft>
          <a:spcPct val="0"/>
        </a:spcAft>
        <a:defRPr kumimoji="1" sz="5000">
          <a:solidFill>
            <a:schemeClr val="tx2"/>
          </a:solidFill>
          <a:latin typeface="Calibri" pitchFamily="34" charset="0"/>
          <a:ea typeface="ＭＳ Ｐゴシック" charset="-128"/>
        </a:defRPr>
      </a:lvl4pPr>
      <a:lvl5pPr algn="l" rtl="0" eaLnBrk="0" fontAlgn="base" hangingPunct="0">
        <a:spcBef>
          <a:spcPct val="0"/>
        </a:spcBef>
        <a:spcAft>
          <a:spcPct val="0"/>
        </a:spcAft>
        <a:defRPr kumimoji="1" sz="5000">
          <a:solidFill>
            <a:schemeClr val="tx2"/>
          </a:solidFill>
          <a:latin typeface="Calibri" pitchFamily="34" charset="0"/>
          <a:ea typeface="ＭＳ Ｐゴシック" charset="-128"/>
        </a:defRPr>
      </a:lvl5pPr>
      <a:lvl6pPr marL="457200" algn="l" rtl="0" fontAlgn="base">
        <a:spcBef>
          <a:spcPct val="0"/>
        </a:spcBef>
        <a:spcAft>
          <a:spcPct val="0"/>
        </a:spcAft>
        <a:defRPr kumimoji="1" sz="5000">
          <a:solidFill>
            <a:schemeClr val="tx2"/>
          </a:solidFill>
          <a:latin typeface="Calibri" pitchFamily="34" charset="0"/>
          <a:ea typeface="ＭＳ Ｐゴシック" charset="-128"/>
        </a:defRPr>
      </a:lvl6pPr>
      <a:lvl7pPr marL="914400" algn="l" rtl="0" fontAlgn="base">
        <a:spcBef>
          <a:spcPct val="0"/>
        </a:spcBef>
        <a:spcAft>
          <a:spcPct val="0"/>
        </a:spcAft>
        <a:defRPr kumimoji="1" sz="5000">
          <a:solidFill>
            <a:schemeClr val="tx2"/>
          </a:solidFill>
          <a:latin typeface="Calibri" pitchFamily="34" charset="0"/>
          <a:ea typeface="ＭＳ Ｐゴシック" charset="-128"/>
        </a:defRPr>
      </a:lvl7pPr>
      <a:lvl8pPr marL="1371600" algn="l" rtl="0" fontAlgn="base">
        <a:spcBef>
          <a:spcPct val="0"/>
        </a:spcBef>
        <a:spcAft>
          <a:spcPct val="0"/>
        </a:spcAft>
        <a:defRPr kumimoji="1" sz="5000">
          <a:solidFill>
            <a:schemeClr val="tx2"/>
          </a:solidFill>
          <a:latin typeface="Calibri" pitchFamily="34" charset="0"/>
          <a:ea typeface="ＭＳ Ｐゴシック" charset="-128"/>
        </a:defRPr>
      </a:lvl8pPr>
      <a:lvl9pPr marL="1828800" algn="l" rtl="0" fontAlgn="base">
        <a:spcBef>
          <a:spcPct val="0"/>
        </a:spcBef>
        <a:spcAft>
          <a:spcPct val="0"/>
        </a:spcAft>
        <a:defRPr kumimoji="1" sz="5000">
          <a:solidFill>
            <a:schemeClr val="tx2"/>
          </a:solidFill>
          <a:latin typeface="Calibri" pitchFamily="34" charset="0"/>
          <a:ea typeface="ＭＳ Ｐゴシック" charset="-128"/>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kumimoji="1"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kumimoji="1"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kumimoji="1"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kumimoji="1"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グループ化 24"/>
          <p:cNvGrpSpPr>
            <a:grpSpLocks/>
          </p:cNvGrpSpPr>
          <p:nvPr/>
        </p:nvGrpSpPr>
        <p:grpSpPr bwMode="auto">
          <a:xfrm flipH="1">
            <a:off x="0" y="8699500"/>
            <a:ext cx="6832600" cy="1193800"/>
            <a:chOff x="0" y="5097016"/>
            <a:chExt cx="6832600" cy="1193800"/>
          </a:xfrm>
        </p:grpSpPr>
        <p:sp>
          <p:nvSpPr>
            <p:cNvPr id="26" name="フリーフォーム 25"/>
            <p:cNvSpPr/>
            <p:nvPr/>
          </p:nvSpPr>
          <p:spPr>
            <a:xfrm>
              <a:off x="25400" y="5097016"/>
              <a:ext cx="6794500" cy="1193800"/>
            </a:xfrm>
            <a:custGeom>
              <a:avLst/>
              <a:gdLst>
                <a:gd name="connsiteX0" fmla="*/ 0 w 6794500"/>
                <a:gd name="connsiteY0" fmla="*/ 1193800 h 1193800"/>
                <a:gd name="connsiteX1" fmla="*/ 1714500 w 6794500"/>
                <a:gd name="connsiteY1" fmla="*/ 495300 h 1193800"/>
                <a:gd name="connsiteX2" fmla="*/ 4673600 w 6794500"/>
                <a:gd name="connsiteY2" fmla="*/ 1016000 h 1193800"/>
                <a:gd name="connsiteX3" fmla="*/ 6794500 w 6794500"/>
                <a:gd name="connsiteY3" fmla="*/ 0 h 1193800"/>
              </a:gdLst>
              <a:ahLst/>
              <a:cxnLst>
                <a:cxn ang="0">
                  <a:pos x="connsiteX0" y="connsiteY0"/>
                </a:cxn>
                <a:cxn ang="0">
                  <a:pos x="connsiteX1" y="connsiteY1"/>
                </a:cxn>
                <a:cxn ang="0">
                  <a:pos x="connsiteX2" y="connsiteY2"/>
                </a:cxn>
                <a:cxn ang="0">
                  <a:pos x="connsiteX3" y="connsiteY3"/>
                </a:cxn>
              </a:cxnLst>
              <a:rect l="l" t="t" r="r" b="b"/>
              <a:pathLst>
                <a:path w="6794500" h="1193800">
                  <a:moveTo>
                    <a:pt x="0" y="1193800"/>
                  </a:moveTo>
                  <a:cubicBezTo>
                    <a:pt x="467783" y="859366"/>
                    <a:pt x="935567" y="524933"/>
                    <a:pt x="1714500" y="495300"/>
                  </a:cubicBezTo>
                  <a:cubicBezTo>
                    <a:pt x="2493433" y="465667"/>
                    <a:pt x="3826933" y="1098550"/>
                    <a:pt x="4673600" y="1016000"/>
                  </a:cubicBezTo>
                  <a:cubicBezTo>
                    <a:pt x="5520267" y="933450"/>
                    <a:pt x="6157383" y="466725"/>
                    <a:pt x="6794500" y="0"/>
                  </a:cubicBezTo>
                </a:path>
              </a:pathLst>
            </a:cu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a:p>
          </p:txBody>
        </p:sp>
        <p:sp>
          <p:nvSpPr>
            <p:cNvPr id="27" name="フリーフォーム 26"/>
            <p:cNvSpPr/>
            <p:nvPr/>
          </p:nvSpPr>
          <p:spPr>
            <a:xfrm>
              <a:off x="0" y="5168454"/>
              <a:ext cx="6832600" cy="952500"/>
            </a:xfrm>
            <a:custGeom>
              <a:avLst/>
              <a:gdLst>
                <a:gd name="connsiteX0" fmla="*/ 0 w 6832600"/>
                <a:gd name="connsiteY0" fmla="*/ 952500 h 952500"/>
                <a:gd name="connsiteX1" fmla="*/ 1828800 w 6832600"/>
                <a:gd name="connsiteY1" fmla="*/ 406400 h 952500"/>
                <a:gd name="connsiteX2" fmla="*/ 4660900 w 6832600"/>
                <a:gd name="connsiteY2" fmla="*/ 825500 h 952500"/>
                <a:gd name="connsiteX3" fmla="*/ 6832600 w 6832600"/>
                <a:gd name="connsiteY3" fmla="*/ 0 h 952500"/>
              </a:gdLst>
              <a:ahLst/>
              <a:cxnLst>
                <a:cxn ang="0">
                  <a:pos x="connsiteX0" y="connsiteY0"/>
                </a:cxn>
                <a:cxn ang="0">
                  <a:pos x="connsiteX1" y="connsiteY1"/>
                </a:cxn>
                <a:cxn ang="0">
                  <a:pos x="connsiteX2" y="connsiteY2"/>
                </a:cxn>
                <a:cxn ang="0">
                  <a:pos x="connsiteX3" y="connsiteY3"/>
                </a:cxn>
              </a:cxnLst>
              <a:rect l="l" t="t" r="r" b="b"/>
              <a:pathLst>
                <a:path w="6832600" h="952500">
                  <a:moveTo>
                    <a:pt x="0" y="952500"/>
                  </a:moveTo>
                  <a:cubicBezTo>
                    <a:pt x="525991" y="690033"/>
                    <a:pt x="1051983" y="427567"/>
                    <a:pt x="1828800" y="406400"/>
                  </a:cubicBezTo>
                  <a:cubicBezTo>
                    <a:pt x="2605617" y="385233"/>
                    <a:pt x="3826933" y="893233"/>
                    <a:pt x="4660900" y="825500"/>
                  </a:cubicBezTo>
                  <a:cubicBezTo>
                    <a:pt x="5494867" y="757767"/>
                    <a:pt x="6163733" y="378883"/>
                    <a:pt x="6832600" y="0"/>
                  </a:cubicBezTo>
                </a:path>
              </a:pathLst>
            </a:cu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a:p>
          </p:txBody>
        </p:sp>
      </p:grpSp>
      <p:grpSp>
        <p:nvGrpSpPr>
          <p:cNvPr id="5123" name="グループ化 16"/>
          <p:cNvGrpSpPr>
            <a:grpSpLocks/>
          </p:cNvGrpSpPr>
          <p:nvPr/>
        </p:nvGrpSpPr>
        <p:grpSpPr bwMode="auto">
          <a:xfrm>
            <a:off x="0" y="3662363"/>
            <a:ext cx="6832600" cy="1193800"/>
            <a:chOff x="0" y="5097016"/>
            <a:chExt cx="6832600" cy="1193800"/>
          </a:xfrm>
        </p:grpSpPr>
        <p:sp>
          <p:nvSpPr>
            <p:cNvPr id="13" name="フリーフォーム 12"/>
            <p:cNvSpPr/>
            <p:nvPr/>
          </p:nvSpPr>
          <p:spPr>
            <a:xfrm>
              <a:off x="25400" y="5097016"/>
              <a:ext cx="6794500" cy="1193800"/>
            </a:xfrm>
            <a:custGeom>
              <a:avLst/>
              <a:gdLst>
                <a:gd name="connsiteX0" fmla="*/ 0 w 6794500"/>
                <a:gd name="connsiteY0" fmla="*/ 1193800 h 1193800"/>
                <a:gd name="connsiteX1" fmla="*/ 1714500 w 6794500"/>
                <a:gd name="connsiteY1" fmla="*/ 495300 h 1193800"/>
                <a:gd name="connsiteX2" fmla="*/ 4673600 w 6794500"/>
                <a:gd name="connsiteY2" fmla="*/ 1016000 h 1193800"/>
                <a:gd name="connsiteX3" fmla="*/ 6794500 w 6794500"/>
                <a:gd name="connsiteY3" fmla="*/ 0 h 1193800"/>
              </a:gdLst>
              <a:ahLst/>
              <a:cxnLst>
                <a:cxn ang="0">
                  <a:pos x="connsiteX0" y="connsiteY0"/>
                </a:cxn>
                <a:cxn ang="0">
                  <a:pos x="connsiteX1" y="connsiteY1"/>
                </a:cxn>
                <a:cxn ang="0">
                  <a:pos x="connsiteX2" y="connsiteY2"/>
                </a:cxn>
                <a:cxn ang="0">
                  <a:pos x="connsiteX3" y="connsiteY3"/>
                </a:cxn>
              </a:cxnLst>
              <a:rect l="l" t="t" r="r" b="b"/>
              <a:pathLst>
                <a:path w="6794500" h="1193800">
                  <a:moveTo>
                    <a:pt x="0" y="1193800"/>
                  </a:moveTo>
                  <a:cubicBezTo>
                    <a:pt x="467783" y="859366"/>
                    <a:pt x="935567" y="524933"/>
                    <a:pt x="1714500" y="495300"/>
                  </a:cubicBezTo>
                  <a:cubicBezTo>
                    <a:pt x="2493433" y="465667"/>
                    <a:pt x="3826933" y="1098550"/>
                    <a:pt x="4673600" y="1016000"/>
                  </a:cubicBezTo>
                  <a:cubicBezTo>
                    <a:pt x="5520267" y="933450"/>
                    <a:pt x="6157383" y="466725"/>
                    <a:pt x="6794500" y="0"/>
                  </a:cubicBezTo>
                </a:path>
              </a:pathLst>
            </a:cu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a:p>
          </p:txBody>
        </p:sp>
        <p:sp>
          <p:nvSpPr>
            <p:cNvPr id="16" name="フリーフォーム 15"/>
            <p:cNvSpPr/>
            <p:nvPr/>
          </p:nvSpPr>
          <p:spPr>
            <a:xfrm>
              <a:off x="0" y="5168453"/>
              <a:ext cx="6832600" cy="952500"/>
            </a:xfrm>
            <a:custGeom>
              <a:avLst/>
              <a:gdLst>
                <a:gd name="connsiteX0" fmla="*/ 0 w 6832600"/>
                <a:gd name="connsiteY0" fmla="*/ 952500 h 952500"/>
                <a:gd name="connsiteX1" fmla="*/ 1828800 w 6832600"/>
                <a:gd name="connsiteY1" fmla="*/ 406400 h 952500"/>
                <a:gd name="connsiteX2" fmla="*/ 4660900 w 6832600"/>
                <a:gd name="connsiteY2" fmla="*/ 825500 h 952500"/>
                <a:gd name="connsiteX3" fmla="*/ 6832600 w 6832600"/>
                <a:gd name="connsiteY3" fmla="*/ 0 h 952500"/>
              </a:gdLst>
              <a:ahLst/>
              <a:cxnLst>
                <a:cxn ang="0">
                  <a:pos x="connsiteX0" y="connsiteY0"/>
                </a:cxn>
                <a:cxn ang="0">
                  <a:pos x="connsiteX1" y="connsiteY1"/>
                </a:cxn>
                <a:cxn ang="0">
                  <a:pos x="connsiteX2" y="connsiteY2"/>
                </a:cxn>
                <a:cxn ang="0">
                  <a:pos x="connsiteX3" y="connsiteY3"/>
                </a:cxn>
              </a:cxnLst>
              <a:rect l="l" t="t" r="r" b="b"/>
              <a:pathLst>
                <a:path w="6832600" h="952500">
                  <a:moveTo>
                    <a:pt x="0" y="952500"/>
                  </a:moveTo>
                  <a:cubicBezTo>
                    <a:pt x="525991" y="690033"/>
                    <a:pt x="1051983" y="427567"/>
                    <a:pt x="1828800" y="406400"/>
                  </a:cubicBezTo>
                  <a:cubicBezTo>
                    <a:pt x="2605617" y="385233"/>
                    <a:pt x="3826933" y="893233"/>
                    <a:pt x="4660900" y="825500"/>
                  </a:cubicBezTo>
                  <a:cubicBezTo>
                    <a:pt x="5494867" y="757767"/>
                    <a:pt x="6163733" y="378883"/>
                    <a:pt x="6832600" y="0"/>
                  </a:cubicBezTo>
                </a:path>
              </a:pathLst>
            </a:cu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a:p>
          </p:txBody>
        </p:sp>
      </p:grpSp>
      <p:sp>
        <p:nvSpPr>
          <p:cNvPr id="6" name="正方形/長方形 5"/>
          <p:cNvSpPr/>
          <p:nvPr/>
        </p:nvSpPr>
        <p:spPr>
          <a:xfrm>
            <a:off x="-50800" y="390148"/>
            <a:ext cx="6858000" cy="504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ja-JP" altLang="en-US" dirty="0">
                <a:solidFill>
                  <a:srgbClr val="002060"/>
                </a:solidFill>
                <a:latin typeface="HG丸ｺﾞｼｯｸM-PRO" pitchFamily="50" charset="-128"/>
                <a:ea typeface="HG丸ｺﾞｼｯｸM-PRO" pitchFamily="50" charset="-128"/>
              </a:rPr>
              <a:t>新しい公共フォーラム</a:t>
            </a:r>
            <a:r>
              <a:rPr lang="en-US" altLang="ja-JP" dirty="0" smtClean="0">
                <a:solidFill>
                  <a:srgbClr val="002060"/>
                </a:solidFill>
                <a:latin typeface="HG丸ｺﾞｼｯｸM-PRO" pitchFamily="50" charset="-128"/>
                <a:ea typeface="HG丸ｺﾞｼｯｸM-PRO" pitchFamily="50" charset="-128"/>
              </a:rPr>
              <a:t>2013</a:t>
            </a:r>
          </a:p>
          <a:p>
            <a:pPr algn="ctr" fontAlgn="auto">
              <a:spcBef>
                <a:spcPts val="0"/>
              </a:spcBef>
              <a:spcAft>
                <a:spcPts val="0"/>
              </a:spcAft>
              <a:defRPr/>
            </a:pPr>
            <a:r>
              <a:rPr lang="ja-JP" altLang="en-US" dirty="0">
                <a:solidFill>
                  <a:srgbClr val="002060"/>
                </a:solidFill>
                <a:latin typeface="HG丸ｺﾞｼｯｸM-PRO" pitchFamily="50" charset="-128"/>
                <a:ea typeface="HG丸ｺﾞｼｯｸM-PRO" pitchFamily="50" charset="-128"/>
              </a:rPr>
              <a:t>　</a:t>
            </a:r>
          </a:p>
        </p:txBody>
      </p:sp>
      <p:sp>
        <p:nvSpPr>
          <p:cNvPr id="19" name="正方形/長方形 18"/>
          <p:cNvSpPr/>
          <p:nvPr/>
        </p:nvSpPr>
        <p:spPr>
          <a:xfrm>
            <a:off x="360040" y="1612270"/>
            <a:ext cx="6309320" cy="4564866"/>
          </a:xfrm>
          <a:prstGeom prst="rect">
            <a:avLst/>
          </a:prstGeom>
          <a:solidFill>
            <a:schemeClr val="bg1"/>
          </a:solidFill>
          <a:ln w="19050">
            <a:solidFill>
              <a:schemeClr val="tx1"/>
            </a:solidFill>
          </a:ln>
          <a:effectLst>
            <a:glow rad="101600">
              <a:schemeClr val="tx1">
                <a:lumMod val="65000"/>
                <a:lumOff val="35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 name="正方形/長方形 17"/>
          <p:cNvSpPr/>
          <p:nvPr/>
        </p:nvSpPr>
        <p:spPr>
          <a:xfrm>
            <a:off x="404664" y="1640632"/>
            <a:ext cx="5975920" cy="43351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lnSpc>
                <a:spcPts val="1800"/>
              </a:lnSpc>
              <a:spcBef>
                <a:spcPts val="0"/>
              </a:spcBef>
              <a:spcAft>
                <a:spcPts val="0"/>
              </a:spcAft>
              <a:defRPr/>
            </a:pPr>
            <a:r>
              <a:rPr lang="zh-TW" altLang="en-US" sz="1100" dirty="0" smtClean="0">
                <a:solidFill>
                  <a:schemeClr val="tx1">
                    <a:lumMod val="85000"/>
                    <a:lumOff val="15000"/>
                  </a:schemeClr>
                </a:solidFill>
                <a:latin typeface="HG丸ｺﾞｼｯｸM-PRO" pitchFamily="50" charset="-128"/>
                <a:ea typeface="HG丸ｺﾞｼｯｸM-PRO" pitchFamily="50" charset="-128"/>
              </a:rPr>
              <a:t>日時：</a:t>
            </a:r>
            <a:r>
              <a:rPr lang="en-US" altLang="zh-TW" sz="1100" dirty="0" smtClean="0">
                <a:solidFill>
                  <a:schemeClr val="tx1">
                    <a:lumMod val="85000"/>
                    <a:lumOff val="15000"/>
                  </a:schemeClr>
                </a:solidFill>
                <a:latin typeface="HG丸ｺﾞｼｯｸM-PRO" pitchFamily="50" charset="-128"/>
                <a:ea typeface="HG丸ｺﾞｼｯｸM-PRO" pitchFamily="50" charset="-128"/>
              </a:rPr>
              <a:t>	2013</a:t>
            </a:r>
            <a:r>
              <a:rPr lang="zh-TW" altLang="en-US" sz="1100" dirty="0" smtClean="0">
                <a:solidFill>
                  <a:schemeClr val="tx1">
                    <a:lumMod val="85000"/>
                    <a:lumOff val="15000"/>
                  </a:schemeClr>
                </a:solidFill>
                <a:latin typeface="HG丸ｺﾞｼｯｸM-PRO" pitchFamily="50" charset="-128"/>
                <a:ea typeface="HG丸ｺﾞｼｯｸM-PRO" pitchFamily="50" charset="-128"/>
              </a:rPr>
              <a:t>年</a:t>
            </a:r>
            <a:r>
              <a:rPr lang="en-US" altLang="zh-TW" sz="1100" dirty="0" smtClean="0">
                <a:solidFill>
                  <a:schemeClr val="tx1">
                    <a:lumMod val="85000"/>
                    <a:lumOff val="15000"/>
                  </a:schemeClr>
                </a:solidFill>
                <a:latin typeface="HG丸ｺﾞｼｯｸM-PRO" pitchFamily="50" charset="-128"/>
                <a:ea typeface="HG丸ｺﾞｼｯｸM-PRO" pitchFamily="50" charset="-128"/>
              </a:rPr>
              <a:t>9</a:t>
            </a:r>
            <a:r>
              <a:rPr lang="zh-TW" altLang="en-US" sz="1100" dirty="0" smtClean="0">
                <a:solidFill>
                  <a:schemeClr val="tx1">
                    <a:lumMod val="85000"/>
                    <a:lumOff val="15000"/>
                  </a:schemeClr>
                </a:solidFill>
                <a:latin typeface="HG丸ｺﾞｼｯｸM-PRO" pitchFamily="50" charset="-128"/>
                <a:ea typeface="HG丸ｺﾞｼｯｸM-PRO" pitchFamily="50" charset="-128"/>
              </a:rPr>
              <a:t>月</a:t>
            </a:r>
            <a:r>
              <a:rPr lang="en-US" altLang="zh-TW" sz="1100" dirty="0" smtClean="0">
                <a:solidFill>
                  <a:schemeClr val="tx1">
                    <a:lumMod val="85000"/>
                    <a:lumOff val="15000"/>
                  </a:schemeClr>
                </a:solidFill>
                <a:latin typeface="HG丸ｺﾞｼｯｸM-PRO" pitchFamily="50" charset="-128"/>
                <a:ea typeface="HG丸ｺﾞｼｯｸM-PRO" pitchFamily="50" charset="-128"/>
              </a:rPr>
              <a:t>11</a:t>
            </a:r>
            <a:r>
              <a:rPr lang="zh-TW" altLang="en-US" sz="1100" dirty="0" smtClean="0">
                <a:solidFill>
                  <a:schemeClr val="tx1">
                    <a:lumMod val="85000"/>
                    <a:lumOff val="15000"/>
                  </a:schemeClr>
                </a:solidFill>
                <a:latin typeface="HG丸ｺﾞｼｯｸM-PRO" pitchFamily="50" charset="-128"/>
                <a:ea typeface="HG丸ｺﾞｼｯｸM-PRO" pitchFamily="50" charset="-128"/>
              </a:rPr>
              <a:t>日（</a:t>
            </a:r>
            <a:r>
              <a:rPr lang="ja-JP" altLang="en-US" sz="1100" dirty="0">
                <a:solidFill>
                  <a:schemeClr val="tx1">
                    <a:lumMod val="85000"/>
                    <a:lumOff val="15000"/>
                  </a:schemeClr>
                </a:solidFill>
                <a:latin typeface="HG丸ｺﾞｼｯｸM-PRO" pitchFamily="50" charset="-128"/>
                <a:ea typeface="HG丸ｺﾞｼｯｸM-PRO" pitchFamily="50" charset="-128"/>
              </a:rPr>
              <a:t>水</a:t>
            </a:r>
            <a:r>
              <a:rPr lang="zh-TW" altLang="en-US" sz="1100" dirty="0" smtClean="0">
                <a:solidFill>
                  <a:schemeClr val="tx1">
                    <a:lumMod val="85000"/>
                    <a:lumOff val="15000"/>
                  </a:schemeClr>
                </a:solidFill>
                <a:latin typeface="HG丸ｺﾞｼｯｸM-PRO" pitchFamily="50" charset="-128"/>
                <a:ea typeface="HG丸ｺﾞｼｯｸM-PRO" pitchFamily="50" charset="-128"/>
              </a:rPr>
              <a:t>）</a:t>
            </a:r>
            <a:r>
              <a:rPr lang="en-US" altLang="zh-TW" sz="1100" dirty="0" smtClean="0">
                <a:solidFill>
                  <a:schemeClr val="tx1">
                    <a:lumMod val="85000"/>
                    <a:lumOff val="15000"/>
                  </a:schemeClr>
                </a:solidFill>
                <a:latin typeface="HG丸ｺﾞｼｯｸM-PRO" pitchFamily="50" charset="-128"/>
                <a:ea typeface="HG丸ｺﾞｼｯｸM-PRO" pitchFamily="50" charset="-128"/>
              </a:rPr>
              <a:t>18</a:t>
            </a:r>
            <a:r>
              <a:rPr lang="zh-TW" altLang="en-US" sz="1100" dirty="0" smtClean="0">
                <a:solidFill>
                  <a:schemeClr val="tx1">
                    <a:lumMod val="85000"/>
                    <a:lumOff val="15000"/>
                  </a:schemeClr>
                </a:solidFill>
                <a:latin typeface="HG丸ｺﾞｼｯｸM-PRO" pitchFamily="50" charset="-128"/>
                <a:ea typeface="HG丸ｺﾞｼｯｸM-PRO" pitchFamily="50" charset="-128"/>
              </a:rPr>
              <a:t>：</a:t>
            </a:r>
            <a:r>
              <a:rPr lang="en-US" altLang="zh-TW" sz="1100" dirty="0" smtClean="0">
                <a:solidFill>
                  <a:schemeClr val="tx1">
                    <a:lumMod val="85000"/>
                    <a:lumOff val="15000"/>
                  </a:schemeClr>
                </a:solidFill>
                <a:latin typeface="HG丸ｺﾞｼｯｸM-PRO" pitchFamily="50" charset="-128"/>
                <a:ea typeface="HG丸ｺﾞｼｯｸM-PRO" pitchFamily="50" charset="-128"/>
              </a:rPr>
              <a:t>30</a:t>
            </a:r>
            <a:r>
              <a:rPr lang="zh-TW" altLang="en-US" sz="1100" dirty="0" smtClean="0">
                <a:solidFill>
                  <a:schemeClr val="tx1">
                    <a:lumMod val="85000"/>
                    <a:lumOff val="15000"/>
                  </a:schemeClr>
                </a:solidFill>
                <a:latin typeface="HG丸ｺﾞｼｯｸM-PRO" pitchFamily="50" charset="-128"/>
                <a:ea typeface="HG丸ｺﾞｼｯｸM-PRO" pitchFamily="50" charset="-128"/>
              </a:rPr>
              <a:t>～</a:t>
            </a:r>
            <a:r>
              <a:rPr lang="en-US" altLang="zh-TW" sz="1100" dirty="0" smtClean="0">
                <a:solidFill>
                  <a:schemeClr val="tx1">
                    <a:lumMod val="85000"/>
                    <a:lumOff val="15000"/>
                  </a:schemeClr>
                </a:solidFill>
                <a:latin typeface="HG丸ｺﾞｼｯｸM-PRO" pitchFamily="50" charset="-128"/>
                <a:ea typeface="HG丸ｺﾞｼｯｸM-PRO" pitchFamily="50" charset="-128"/>
              </a:rPr>
              <a:t>2</a:t>
            </a:r>
            <a:r>
              <a:rPr lang="ja-JP" altLang="en-US" sz="1100" dirty="0" smtClean="0">
                <a:solidFill>
                  <a:schemeClr val="tx1">
                    <a:lumMod val="85000"/>
                    <a:lumOff val="15000"/>
                  </a:schemeClr>
                </a:solidFill>
                <a:latin typeface="HG丸ｺﾞｼｯｸM-PRO" pitchFamily="50" charset="-128"/>
                <a:ea typeface="HG丸ｺﾞｼｯｸM-PRO" pitchFamily="50" charset="-128"/>
              </a:rPr>
              <a:t>１</a:t>
            </a:r>
            <a:r>
              <a:rPr lang="zh-TW" altLang="en-US" sz="1100" dirty="0" smtClean="0">
                <a:solidFill>
                  <a:schemeClr val="tx1">
                    <a:lumMod val="85000"/>
                    <a:lumOff val="15000"/>
                  </a:schemeClr>
                </a:solidFill>
                <a:latin typeface="HG丸ｺﾞｼｯｸM-PRO" pitchFamily="50" charset="-128"/>
                <a:ea typeface="HG丸ｺﾞｼｯｸM-PRO" pitchFamily="50" charset="-128"/>
              </a:rPr>
              <a:t>：</a:t>
            </a:r>
            <a:r>
              <a:rPr lang="ja-JP" altLang="en-US" sz="1100" dirty="0" smtClean="0">
                <a:solidFill>
                  <a:schemeClr val="tx1">
                    <a:lumMod val="85000"/>
                    <a:lumOff val="15000"/>
                  </a:schemeClr>
                </a:solidFill>
                <a:latin typeface="HG丸ｺﾞｼｯｸM-PRO" pitchFamily="50" charset="-128"/>
                <a:ea typeface="HG丸ｺﾞｼｯｸM-PRO" pitchFamily="50" charset="-128"/>
              </a:rPr>
              <a:t>０</a:t>
            </a:r>
            <a:r>
              <a:rPr lang="ja-JP" altLang="en-US" sz="1100" dirty="0">
                <a:solidFill>
                  <a:schemeClr val="tx1">
                    <a:lumMod val="85000"/>
                    <a:lumOff val="15000"/>
                  </a:schemeClr>
                </a:solidFill>
                <a:latin typeface="HG丸ｺﾞｼｯｸM-PRO" pitchFamily="50" charset="-128"/>
                <a:ea typeface="HG丸ｺﾞｼｯｸM-PRO" pitchFamily="50" charset="-128"/>
              </a:rPr>
              <a:t>０</a:t>
            </a:r>
            <a:r>
              <a:rPr lang="en-US" altLang="zh-TW" sz="1100" dirty="0" smtClean="0">
                <a:solidFill>
                  <a:schemeClr val="tx1">
                    <a:lumMod val="85000"/>
                    <a:lumOff val="15000"/>
                  </a:schemeClr>
                </a:solidFill>
                <a:latin typeface="HG丸ｺﾞｼｯｸM-PRO" pitchFamily="50" charset="-128"/>
                <a:ea typeface="HG丸ｺﾞｼｯｸM-PRO" pitchFamily="50" charset="-128"/>
              </a:rPr>
              <a:t> </a:t>
            </a:r>
            <a:r>
              <a:rPr lang="zh-TW" altLang="en-US" sz="1100" dirty="0" smtClean="0">
                <a:solidFill>
                  <a:schemeClr val="tx1">
                    <a:lumMod val="85000"/>
                    <a:lumOff val="15000"/>
                  </a:schemeClr>
                </a:solidFill>
                <a:latin typeface="HG丸ｺﾞｼｯｸM-PRO" pitchFamily="50" charset="-128"/>
                <a:ea typeface="HG丸ｺﾞｼｯｸM-PRO" pitchFamily="50" charset="-128"/>
              </a:rPr>
              <a:t>（</a:t>
            </a:r>
            <a:r>
              <a:rPr lang="en-US" altLang="zh-TW" sz="1100" dirty="0" smtClean="0">
                <a:solidFill>
                  <a:schemeClr val="tx1">
                    <a:lumMod val="85000"/>
                    <a:lumOff val="15000"/>
                  </a:schemeClr>
                </a:solidFill>
                <a:latin typeface="HG丸ｺﾞｼｯｸM-PRO" pitchFamily="50" charset="-128"/>
                <a:ea typeface="HG丸ｺﾞｼｯｸM-PRO" pitchFamily="50" charset="-128"/>
              </a:rPr>
              <a:t>18</a:t>
            </a:r>
            <a:r>
              <a:rPr lang="zh-TW" altLang="en-US" sz="1100" dirty="0" smtClean="0">
                <a:solidFill>
                  <a:schemeClr val="tx1">
                    <a:lumMod val="85000"/>
                    <a:lumOff val="15000"/>
                  </a:schemeClr>
                </a:solidFill>
                <a:latin typeface="HG丸ｺﾞｼｯｸM-PRO" pitchFamily="50" charset="-128"/>
                <a:ea typeface="HG丸ｺﾞｼｯｸM-PRO" pitchFamily="50" charset="-128"/>
              </a:rPr>
              <a:t>：</a:t>
            </a:r>
            <a:r>
              <a:rPr lang="ja-JP" altLang="en-US" sz="1100" dirty="0" smtClean="0">
                <a:solidFill>
                  <a:schemeClr val="tx1">
                    <a:lumMod val="85000"/>
                    <a:lumOff val="15000"/>
                  </a:schemeClr>
                </a:solidFill>
                <a:latin typeface="HG丸ｺﾞｼｯｸM-PRO" pitchFamily="50" charset="-128"/>
                <a:ea typeface="HG丸ｺﾞｼｯｸM-PRO" pitchFamily="50" charset="-128"/>
              </a:rPr>
              <a:t>００受付開始</a:t>
            </a:r>
            <a:r>
              <a:rPr lang="zh-TW" altLang="en-US" sz="1100" dirty="0" smtClean="0">
                <a:solidFill>
                  <a:schemeClr val="tx1">
                    <a:lumMod val="85000"/>
                    <a:lumOff val="15000"/>
                  </a:schemeClr>
                </a:solidFill>
                <a:latin typeface="HG丸ｺﾞｼｯｸM-PRO" pitchFamily="50" charset="-128"/>
                <a:ea typeface="HG丸ｺﾞｼｯｸM-PRO" pitchFamily="50" charset="-128"/>
              </a:rPr>
              <a:t>）</a:t>
            </a:r>
            <a:br>
              <a:rPr lang="zh-TW" altLang="en-US" sz="1100" dirty="0" smtClean="0">
                <a:solidFill>
                  <a:schemeClr val="tx1">
                    <a:lumMod val="85000"/>
                    <a:lumOff val="15000"/>
                  </a:schemeClr>
                </a:solidFill>
                <a:latin typeface="HG丸ｺﾞｼｯｸM-PRO" pitchFamily="50" charset="-128"/>
                <a:ea typeface="HG丸ｺﾞｼｯｸM-PRO" pitchFamily="50" charset="-128"/>
              </a:rPr>
            </a:br>
            <a:r>
              <a:rPr lang="zh-TW" altLang="en-US" sz="1100" dirty="0" smtClean="0">
                <a:solidFill>
                  <a:schemeClr val="tx1">
                    <a:lumMod val="85000"/>
                    <a:lumOff val="15000"/>
                  </a:schemeClr>
                </a:solidFill>
                <a:latin typeface="HG丸ｺﾞｼｯｸM-PRO" pitchFamily="50" charset="-128"/>
                <a:ea typeface="HG丸ｺﾞｼｯｸM-PRO" pitchFamily="50" charset="-128"/>
              </a:rPr>
              <a:t>会場：</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港</a:t>
            </a:r>
            <a:r>
              <a:rPr lang="ja-JP" altLang="ja-JP" sz="1100" dirty="0">
                <a:solidFill>
                  <a:schemeClr val="tx1"/>
                </a:solidFill>
                <a:latin typeface="HG丸ｺﾞｼｯｸM-PRO" panose="020F0600000000000000" pitchFamily="50" charset="-128"/>
                <a:ea typeface="HG丸ｺﾞｼｯｸM-PRO" panose="020F0600000000000000" pitchFamily="50" charset="-128"/>
              </a:rPr>
              <a:t>区立神明いきいき</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プラザ４階</a:t>
            </a:r>
            <a:r>
              <a:rPr lang="en-US" altLang="ja-JP" sz="1100" dirty="0">
                <a:solidFill>
                  <a:schemeClr val="tx1"/>
                </a:solidFill>
                <a:latin typeface="HG丸ｺﾞｼｯｸM-PRO" panose="020F0600000000000000" pitchFamily="50" charset="-128"/>
                <a:ea typeface="HG丸ｺﾞｼｯｸM-PRO" panose="020F0600000000000000" pitchFamily="50" charset="-128"/>
              </a:rPr>
              <a:t> </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集会室</a:t>
            </a:r>
            <a:r>
              <a:rPr lang="en-US" altLang="zh-TW" sz="1100" dirty="0" smtClean="0">
                <a:solidFill>
                  <a:schemeClr val="tx1">
                    <a:lumMod val="85000"/>
                    <a:lumOff val="15000"/>
                  </a:schemeClr>
                </a:solidFill>
                <a:latin typeface="HG丸ｺﾞｼｯｸM-PRO" pitchFamily="50" charset="-128"/>
                <a:ea typeface="HG丸ｺﾞｼｯｸM-PRO" pitchFamily="50" charset="-128"/>
              </a:rPr>
              <a:t>(</a:t>
            </a:r>
            <a:r>
              <a:rPr lang="zh-TW" altLang="en-US" sz="1100" dirty="0" smtClean="0">
                <a:solidFill>
                  <a:schemeClr val="tx1">
                    <a:lumMod val="85000"/>
                    <a:lumOff val="15000"/>
                  </a:schemeClr>
                </a:solidFill>
                <a:latin typeface="HG丸ｺﾞｼｯｸM-PRO" pitchFamily="50" charset="-128"/>
                <a:ea typeface="HG丸ｺﾞｼｯｸM-PRO" pitchFamily="50" charset="-128"/>
              </a:rPr>
              <a:t>詳細</a:t>
            </a:r>
            <a:r>
              <a:rPr lang="en-US" altLang="zh-TW" sz="1100" dirty="0" smtClean="0">
                <a:solidFill>
                  <a:schemeClr val="tx1">
                    <a:lumMod val="85000"/>
                    <a:lumOff val="15000"/>
                  </a:schemeClr>
                </a:solidFill>
                <a:latin typeface="HG丸ｺﾞｼｯｸM-PRO" pitchFamily="50" charset="-128"/>
                <a:ea typeface="HG丸ｺﾞｼｯｸM-PRO" pitchFamily="50" charset="-128"/>
              </a:rPr>
              <a:t>:: </a:t>
            </a:r>
            <a:r>
              <a:rPr lang="en-US" altLang="ja-JP" sz="1100" dirty="0" smtClean="0">
                <a:solidFill>
                  <a:schemeClr val="tx1"/>
                </a:solidFill>
              </a:rPr>
              <a:t>http</a:t>
            </a:r>
            <a:r>
              <a:rPr lang="en-US" altLang="ja-JP" sz="1100" dirty="0">
                <a:solidFill>
                  <a:schemeClr val="tx1"/>
                </a:solidFill>
              </a:rPr>
              <a:t>://www.toratopia.com/s_map.html</a:t>
            </a:r>
            <a:r>
              <a:rPr lang="en-US" altLang="ja-JP" sz="1100" dirty="0" smtClean="0">
                <a:solidFill>
                  <a:schemeClr val="tx1"/>
                </a:solidFill>
                <a:latin typeface="HG丸ｺﾞｼｯｸM-PRO" pitchFamily="50" charset="-128"/>
                <a:ea typeface="HG丸ｺﾞｼｯｸM-PRO" pitchFamily="50" charset="-128"/>
              </a:rPr>
              <a:t>)</a:t>
            </a:r>
            <a:r>
              <a:rPr lang="zh-TW" altLang="en-US" sz="1100" dirty="0" smtClean="0">
                <a:solidFill>
                  <a:schemeClr val="tx1">
                    <a:lumMod val="85000"/>
                    <a:lumOff val="15000"/>
                  </a:schemeClr>
                </a:solidFill>
                <a:latin typeface="HG丸ｺﾞｼｯｸM-PRO" pitchFamily="50" charset="-128"/>
                <a:ea typeface="HG丸ｺﾞｼｯｸM-PRO" pitchFamily="50" charset="-128"/>
              </a:rPr>
              <a:t/>
            </a:r>
            <a:br>
              <a:rPr lang="zh-TW" altLang="en-US" sz="1100" dirty="0" smtClean="0">
                <a:solidFill>
                  <a:schemeClr val="tx1">
                    <a:lumMod val="85000"/>
                    <a:lumOff val="15000"/>
                  </a:schemeClr>
                </a:solidFill>
                <a:latin typeface="HG丸ｺﾞｼｯｸM-PRO" pitchFamily="50" charset="-128"/>
                <a:ea typeface="HG丸ｺﾞｼｯｸM-PRO" pitchFamily="50" charset="-128"/>
              </a:rPr>
            </a:br>
            <a:r>
              <a:rPr lang="zh-TW" altLang="en-US" sz="1100" dirty="0" smtClean="0">
                <a:solidFill>
                  <a:schemeClr val="tx1">
                    <a:lumMod val="85000"/>
                    <a:lumOff val="15000"/>
                  </a:schemeClr>
                </a:solidFill>
                <a:latin typeface="HG丸ｺﾞｼｯｸM-PRO" pitchFamily="50" charset="-128"/>
                <a:ea typeface="HG丸ｺﾞｼｯｸM-PRO" pitchFamily="50" charset="-128"/>
              </a:rPr>
              <a:t>プログラム：</a:t>
            </a:r>
            <a:endParaRPr lang="en-US" altLang="zh-TW" sz="1100" dirty="0">
              <a:solidFill>
                <a:schemeClr val="tx1">
                  <a:lumMod val="85000"/>
                  <a:lumOff val="15000"/>
                </a:schemeClr>
              </a:solidFill>
              <a:latin typeface="HG丸ｺﾞｼｯｸM-PRO" pitchFamily="50" charset="-128"/>
              <a:ea typeface="HG丸ｺﾞｼｯｸM-PRO" pitchFamily="50" charset="-128"/>
            </a:endParaRPr>
          </a:p>
          <a:p>
            <a:pPr fontAlgn="auto">
              <a:lnSpc>
                <a:spcPts val="1800"/>
              </a:lnSpc>
              <a:spcBef>
                <a:spcPts val="0"/>
              </a:spcBef>
              <a:spcAft>
                <a:spcPts val="0"/>
              </a:spcAft>
              <a:defRPr/>
            </a:pPr>
            <a:r>
              <a:rPr lang="ja-JP" altLang="ja-JP" sz="1100" dirty="0" smtClean="0">
                <a:latin typeface="Century" panose="02040604050505020304" pitchFamily="18" charset="0"/>
                <a:ea typeface="ＭＳ 明朝" panose="02020609040205080304" pitchFamily="17" charset="-128"/>
                <a:cs typeface="Times New Roman" panose="02020603050405020304" pitchFamily="18" charset="0"/>
              </a:rPr>
              <a:t>松</a:t>
            </a:r>
            <a:r>
              <a:rPr lang="ja-JP" altLang="en-US" sz="1100" dirty="0" smtClean="0">
                <a:solidFill>
                  <a:schemeClr val="tx1">
                    <a:lumMod val="85000"/>
                    <a:lumOff val="15000"/>
                  </a:schemeClr>
                </a:solidFill>
                <a:latin typeface="HG丸ｺﾞｼｯｸM-PRO" pitchFamily="50" charset="-128"/>
                <a:ea typeface="HG丸ｺﾞｼｯｸM-PRO" pitchFamily="50" charset="-128"/>
              </a:rPr>
              <a:t>講演　　　</a:t>
            </a:r>
            <a:r>
              <a:rPr lang="zh-TW" altLang="en-US" sz="1100" dirty="0" smtClean="0">
                <a:solidFill>
                  <a:schemeClr val="tx1"/>
                </a:solidFill>
                <a:latin typeface="HG丸ｺﾞｼｯｸM-PRO" pitchFamily="50" charset="-128"/>
                <a:ea typeface="HG丸ｺﾞｼｯｸM-PRO" pitchFamily="50" charset="-128"/>
              </a:rPr>
              <a:t>「</a:t>
            </a:r>
            <a:r>
              <a:rPr lang="ja-JP" altLang="ja-JP" sz="1100" dirty="0">
                <a:solidFill>
                  <a:schemeClr val="tx1"/>
                </a:solidFill>
                <a:latin typeface="HG丸ｺﾞｼｯｸM-PRO" panose="020F0600000000000000" pitchFamily="50" charset="-128"/>
                <a:ea typeface="HG丸ｺﾞｼｯｸM-PRO" panose="020F0600000000000000" pitchFamily="50" charset="-128"/>
              </a:rPr>
              <a:t>東日本大震災時での</a:t>
            </a:r>
            <a:r>
              <a:rPr lang="en-US" altLang="ja-JP" sz="1100" dirty="0">
                <a:solidFill>
                  <a:schemeClr val="tx1"/>
                </a:solidFill>
                <a:latin typeface="HG丸ｺﾞｼｯｸM-PRO" panose="020F0600000000000000" pitchFamily="50" charset="-128"/>
                <a:ea typeface="HG丸ｺﾞｼｯｸM-PRO" panose="020F0600000000000000" pitchFamily="50" charset="-128"/>
              </a:rPr>
              <a:t>ICS</a:t>
            </a:r>
            <a:r>
              <a:rPr lang="ja-JP" altLang="ja-JP" sz="1100" dirty="0">
                <a:solidFill>
                  <a:schemeClr val="tx1"/>
                </a:solidFill>
                <a:latin typeface="HG丸ｺﾞｼｯｸM-PRO" panose="020F0600000000000000" pitchFamily="50" charset="-128"/>
                <a:ea typeface="HG丸ｺﾞｼｯｸM-PRO" panose="020F0600000000000000" pitchFamily="50" charset="-128"/>
              </a:rPr>
              <a:t>適用事例と導入時の課題</a:t>
            </a:r>
            <a:r>
              <a:rPr lang="zh-TW" altLang="en-US" sz="1100" dirty="0" smtClean="0">
                <a:solidFill>
                  <a:schemeClr val="tx1"/>
                </a:solidFill>
                <a:latin typeface="HG丸ｺﾞｼｯｸM-PRO" pitchFamily="50" charset="-128"/>
                <a:ea typeface="HG丸ｺﾞｼｯｸM-PRO" pitchFamily="50" charset="-128"/>
              </a:rPr>
              <a:t>」</a:t>
            </a:r>
            <a:endParaRPr lang="en-US" altLang="zh-TW" sz="1100" dirty="0" smtClean="0">
              <a:solidFill>
                <a:schemeClr val="tx1"/>
              </a:solidFill>
              <a:latin typeface="HG丸ｺﾞｼｯｸM-PRO" pitchFamily="50" charset="-128"/>
              <a:ea typeface="HG丸ｺﾞｼｯｸM-PRO" pitchFamily="50" charset="-128"/>
            </a:endParaRPr>
          </a:p>
          <a:p>
            <a:pPr fontAlgn="auto">
              <a:lnSpc>
                <a:spcPts val="1800"/>
              </a:lnSpc>
              <a:spcBef>
                <a:spcPts val="0"/>
              </a:spcBef>
              <a:spcAft>
                <a:spcPts val="0"/>
              </a:spcAft>
              <a:defRPr/>
            </a:pPr>
            <a:r>
              <a:rPr lang="en-US" altLang="ja-JP" sz="1100" dirty="0" smtClean="0">
                <a:solidFill>
                  <a:schemeClr val="tx1"/>
                </a:solidFill>
                <a:latin typeface="HG丸ｺﾞｼｯｸM-PRO" panose="020F0600000000000000" pitchFamily="50" charset="-128"/>
                <a:ea typeface="HG丸ｺﾞｼｯｸM-PRO" panose="020F0600000000000000" pitchFamily="50" charset="-128"/>
              </a:rPr>
              <a:t>                                        </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秋</a:t>
            </a:r>
            <a:r>
              <a:rPr lang="ja-JP" altLang="ja-JP" sz="1100" dirty="0">
                <a:solidFill>
                  <a:schemeClr val="tx1"/>
                </a:solidFill>
                <a:latin typeface="HG丸ｺﾞｼｯｸM-PRO" panose="020F0600000000000000" pitchFamily="50" charset="-128"/>
                <a:ea typeface="HG丸ｺﾞｼｯｸM-PRO" panose="020F0600000000000000" pitchFamily="50" charset="-128"/>
              </a:rPr>
              <a:t>冨</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慎司</a:t>
            </a:r>
            <a:r>
              <a:rPr lang="ja-JP" altLang="en-US" sz="1100" dirty="0" smtClean="0">
                <a:solidFill>
                  <a:schemeClr val="tx1"/>
                </a:solidFill>
                <a:latin typeface="HG丸ｺﾞｼｯｸM-PRO" panose="020F0600000000000000" pitchFamily="50" charset="-128"/>
                <a:ea typeface="HG丸ｺﾞｼｯｸM-PRO" panose="020F0600000000000000" pitchFamily="50" charset="-128"/>
              </a:rPr>
              <a:t>氏</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a:t>
            </a:r>
            <a:r>
              <a:rPr lang="ja-JP" altLang="ja-JP" sz="1100" dirty="0">
                <a:solidFill>
                  <a:schemeClr val="tx1"/>
                </a:solidFill>
                <a:latin typeface="HG丸ｺﾞｼｯｸM-PRO" panose="020F0600000000000000" pitchFamily="50" charset="-128"/>
                <a:ea typeface="HG丸ｺﾞｼｯｸM-PRO" panose="020F0600000000000000" pitchFamily="50" charset="-128"/>
              </a:rPr>
              <a:t>岩手医科大学助教）</a:t>
            </a:r>
            <a:endParaRPr lang="en-US" altLang="zh-TW" sz="1100" dirty="0" smtClean="0">
              <a:solidFill>
                <a:schemeClr val="tx1"/>
              </a:solidFill>
              <a:latin typeface="HG丸ｺﾞｼｯｸM-PRO" pitchFamily="50" charset="-128"/>
              <a:ea typeface="HG丸ｺﾞｼｯｸM-PRO" pitchFamily="50" charset="-128"/>
            </a:endParaRPr>
          </a:p>
          <a:p>
            <a:pPr fontAlgn="auto">
              <a:lnSpc>
                <a:spcPts val="1800"/>
              </a:lnSpc>
              <a:spcBef>
                <a:spcPts val="0"/>
              </a:spcBef>
              <a:spcAft>
                <a:spcPts val="0"/>
              </a:spcAft>
              <a:defRPr/>
            </a:pPr>
            <a:r>
              <a:rPr lang="en-US" altLang="zh-TW" sz="1100" dirty="0" smtClean="0">
                <a:solidFill>
                  <a:schemeClr val="tx1"/>
                </a:solidFill>
                <a:latin typeface="HG丸ｺﾞｼｯｸM-PRO" pitchFamily="50" charset="-128"/>
                <a:ea typeface="HG丸ｺﾞｼｯｸM-PRO" pitchFamily="50" charset="-128"/>
              </a:rPr>
              <a:t>	</a:t>
            </a:r>
            <a:r>
              <a:rPr lang="zh-TW" altLang="en-US" sz="1100" dirty="0" smtClean="0">
                <a:solidFill>
                  <a:schemeClr val="tx1"/>
                </a:solidFill>
                <a:latin typeface="HG丸ｺﾞｼｯｸM-PRO" pitchFamily="50" charset="-128"/>
                <a:ea typeface="HG丸ｺﾞｼｯｸM-PRO" pitchFamily="50" charset="-128"/>
              </a:rPr>
              <a:t>「</a:t>
            </a:r>
            <a:r>
              <a:rPr lang="ja-JP" altLang="ja-JP" sz="1100" dirty="0">
                <a:solidFill>
                  <a:schemeClr val="tx1"/>
                </a:solidFill>
                <a:latin typeface="HG丸ｺﾞｼｯｸM-PRO" panose="020F0600000000000000" pitchFamily="50" charset="-128"/>
                <a:ea typeface="HG丸ｺﾞｼｯｸM-PRO" panose="020F0600000000000000" pitchFamily="50" charset="-128"/>
              </a:rPr>
              <a:t>海上災害防止センターにおける</a:t>
            </a:r>
            <a:r>
              <a:rPr lang="en-US" altLang="ja-JP" sz="1100" dirty="0">
                <a:solidFill>
                  <a:schemeClr val="tx1"/>
                </a:solidFill>
                <a:latin typeface="HG丸ｺﾞｼｯｸM-PRO" panose="020F0600000000000000" pitchFamily="50" charset="-128"/>
                <a:ea typeface="HG丸ｺﾞｼｯｸM-PRO" panose="020F0600000000000000" pitchFamily="50" charset="-128"/>
              </a:rPr>
              <a:t>ICS</a:t>
            </a:r>
            <a:r>
              <a:rPr lang="ja-JP" altLang="ja-JP" sz="1100" dirty="0">
                <a:solidFill>
                  <a:schemeClr val="tx1"/>
                </a:solidFill>
                <a:latin typeface="HG丸ｺﾞｼｯｸM-PRO" panose="020F0600000000000000" pitchFamily="50" charset="-128"/>
                <a:ea typeface="HG丸ｺﾞｼｯｸM-PRO" panose="020F0600000000000000" pitchFamily="50" charset="-128"/>
              </a:rPr>
              <a:t>を利用した訓練の現状</a:t>
            </a:r>
            <a:r>
              <a:rPr lang="zh-TW" altLang="en-US" sz="1100" dirty="0" smtClean="0">
                <a:solidFill>
                  <a:schemeClr val="tx1"/>
                </a:solidFill>
                <a:latin typeface="HG丸ｺﾞｼｯｸM-PRO" pitchFamily="50" charset="-128"/>
                <a:ea typeface="HG丸ｺﾞｼｯｸM-PRO" pitchFamily="50" charset="-128"/>
              </a:rPr>
              <a:t>」</a:t>
            </a:r>
            <a:endParaRPr lang="en-US" altLang="zh-TW" sz="1100" dirty="0" smtClean="0">
              <a:solidFill>
                <a:schemeClr val="tx1"/>
              </a:solidFill>
              <a:latin typeface="HG丸ｺﾞｼｯｸM-PRO" pitchFamily="50" charset="-128"/>
              <a:ea typeface="HG丸ｺﾞｼｯｸM-PRO" pitchFamily="50" charset="-128"/>
            </a:endParaRPr>
          </a:p>
          <a:p>
            <a:pPr fontAlgn="auto">
              <a:lnSpc>
                <a:spcPts val="1800"/>
              </a:lnSpc>
              <a:spcBef>
                <a:spcPts val="0"/>
              </a:spcBef>
              <a:spcAft>
                <a:spcPts val="0"/>
              </a:spcAft>
              <a:defRPr/>
            </a:pPr>
            <a:r>
              <a:rPr lang="en-US" altLang="zh-TW" sz="1100" dirty="0" smtClean="0">
                <a:solidFill>
                  <a:schemeClr val="tx1"/>
                </a:solidFill>
                <a:latin typeface="HG丸ｺﾞｼｯｸM-PRO" pitchFamily="50" charset="-128"/>
                <a:ea typeface="HG丸ｺﾞｼｯｸM-PRO" pitchFamily="50" charset="-128"/>
              </a:rPr>
              <a:t>		</a:t>
            </a:r>
            <a:r>
              <a:rPr lang="zh-TW" altLang="en-US" sz="1100" dirty="0" smtClean="0">
                <a:solidFill>
                  <a:schemeClr val="tx1"/>
                </a:solidFill>
                <a:latin typeface="HG丸ｺﾞｼｯｸM-PRO" pitchFamily="50" charset="-128"/>
                <a:ea typeface="HG丸ｺﾞｼｯｸM-PRO" pitchFamily="50" charset="-128"/>
              </a:rPr>
              <a:t>萩原貴浩氏（海上災害防止センター防災部長）</a:t>
            </a:r>
            <a:endParaRPr lang="en-US" altLang="zh-TW" sz="1100" dirty="0" smtClean="0">
              <a:solidFill>
                <a:schemeClr val="tx1"/>
              </a:solidFill>
              <a:latin typeface="HG丸ｺﾞｼｯｸM-PRO" pitchFamily="50" charset="-128"/>
              <a:ea typeface="HG丸ｺﾞｼｯｸM-PRO" pitchFamily="50" charset="-128"/>
            </a:endParaRPr>
          </a:p>
          <a:p>
            <a:pPr fontAlgn="auto">
              <a:lnSpc>
                <a:spcPts val="1800"/>
              </a:lnSpc>
              <a:spcBef>
                <a:spcPts val="0"/>
              </a:spcBef>
              <a:spcAft>
                <a:spcPts val="0"/>
              </a:spcAft>
              <a:defRPr/>
            </a:pPr>
            <a:r>
              <a:rPr lang="ja-JP" altLang="en-US" sz="1100" dirty="0" smtClean="0">
                <a:solidFill>
                  <a:schemeClr val="tx1"/>
                </a:solidFill>
                <a:latin typeface="HG丸ｺﾞｼｯｸM-PRO" pitchFamily="50" charset="-128"/>
                <a:ea typeface="HG丸ｺﾞｼｯｸM-PRO" pitchFamily="50" charset="-128"/>
              </a:rPr>
              <a:t>　パネルディスカッション</a:t>
            </a:r>
            <a:endParaRPr lang="en-US" altLang="ja-JP" sz="1100" dirty="0">
              <a:solidFill>
                <a:schemeClr val="tx1"/>
              </a:solidFill>
              <a:latin typeface="HG丸ｺﾞｼｯｸM-PRO" pitchFamily="50" charset="-128"/>
              <a:ea typeface="HG丸ｺﾞｼｯｸM-PRO" pitchFamily="50" charset="-128"/>
            </a:endParaRPr>
          </a:p>
          <a:p>
            <a:pPr fontAlgn="auto">
              <a:lnSpc>
                <a:spcPts val="1800"/>
              </a:lnSpc>
              <a:spcBef>
                <a:spcPts val="0"/>
              </a:spcBef>
              <a:spcAft>
                <a:spcPts val="0"/>
              </a:spcAft>
              <a:defRPr/>
            </a:pPr>
            <a:r>
              <a:rPr lang="ja-JP" altLang="en-US" sz="1100" dirty="0" smtClean="0">
                <a:solidFill>
                  <a:schemeClr val="tx1"/>
                </a:solidFill>
                <a:latin typeface="HG丸ｺﾞｼｯｸM-PRO" pitchFamily="50" charset="-128"/>
                <a:ea typeface="HG丸ｺﾞｼｯｸM-PRO" pitchFamily="50" charset="-128"/>
              </a:rPr>
              <a:t>　　パネリスト　</a:t>
            </a:r>
            <a:r>
              <a:rPr lang="ja-JP" altLang="ja-JP" sz="1100" dirty="0">
                <a:solidFill>
                  <a:schemeClr val="tx1"/>
                </a:solidFill>
                <a:latin typeface="HG丸ｺﾞｼｯｸM-PRO" panose="020F0600000000000000" pitchFamily="50" charset="-128"/>
                <a:ea typeface="HG丸ｺﾞｼｯｸM-PRO" panose="020F0600000000000000" pitchFamily="50" charset="-128"/>
              </a:rPr>
              <a:t>秋冨</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慎司</a:t>
            </a:r>
            <a:r>
              <a:rPr lang="ja-JP" altLang="en-US" sz="1100" dirty="0" smtClean="0">
                <a:solidFill>
                  <a:schemeClr val="tx1"/>
                </a:solidFill>
                <a:latin typeface="HG丸ｺﾞｼｯｸM-PRO" panose="020F0600000000000000" pitchFamily="50" charset="-128"/>
                <a:ea typeface="HG丸ｺﾞｼｯｸM-PRO" panose="020F0600000000000000" pitchFamily="50" charset="-128"/>
              </a:rPr>
              <a:t>氏</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a:t>
            </a:r>
            <a:r>
              <a:rPr lang="ja-JP" altLang="en-US" sz="1100" dirty="0" smtClean="0">
                <a:solidFill>
                  <a:schemeClr val="tx1"/>
                </a:solidFill>
                <a:latin typeface="HG丸ｺﾞｼｯｸM-PRO" panose="020F0600000000000000" pitchFamily="50" charset="-128"/>
                <a:ea typeface="HG丸ｺﾞｼｯｸM-PRO" panose="020F0600000000000000" pitchFamily="50" charset="-128"/>
              </a:rPr>
              <a:t>前</a:t>
            </a:r>
            <a:r>
              <a:rPr lang="ja-JP" altLang="en-US" sz="1100" dirty="0">
                <a:solidFill>
                  <a:schemeClr val="tx1"/>
                </a:solidFill>
                <a:latin typeface="HG丸ｺﾞｼｯｸM-PRO" panose="020F0600000000000000" pitchFamily="50" charset="-128"/>
                <a:ea typeface="HG丸ｺﾞｼｯｸM-PRO" panose="020F0600000000000000" pitchFamily="50" charset="-128"/>
              </a:rPr>
              <a:t>掲</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a:t>
            </a:r>
            <a:r>
              <a:rPr lang="en-US" altLang="ja-JP" sz="1100" dirty="0" smtClean="0">
                <a:solidFill>
                  <a:schemeClr val="tx1"/>
                </a:solidFill>
                <a:latin typeface="HG丸ｺﾞｼｯｸM-PRO" panose="020F0600000000000000" pitchFamily="50" charset="-128"/>
                <a:ea typeface="HG丸ｺﾞｼｯｸM-PRO" panose="020F0600000000000000" pitchFamily="50" charset="-128"/>
              </a:rPr>
              <a:t>+ </a:t>
            </a:r>
            <a:r>
              <a:rPr lang="zh-TW" altLang="en-US" sz="1100" dirty="0" smtClean="0">
                <a:solidFill>
                  <a:schemeClr val="tx1"/>
                </a:solidFill>
                <a:latin typeface="HG丸ｺﾞｼｯｸM-PRO" pitchFamily="50" charset="-128"/>
                <a:ea typeface="HG丸ｺﾞｼｯｸM-PRO" pitchFamily="50" charset="-128"/>
              </a:rPr>
              <a:t>萩原</a:t>
            </a:r>
            <a:r>
              <a:rPr lang="zh-TW" altLang="en-US" sz="1100" dirty="0">
                <a:solidFill>
                  <a:schemeClr val="tx1"/>
                </a:solidFill>
                <a:latin typeface="HG丸ｺﾞｼｯｸM-PRO" pitchFamily="50" charset="-128"/>
                <a:ea typeface="HG丸ｺﾞｼｯｸM-PRO" pitchFamily="50" charset="-128"/>
              </a:rPr>
              <a:t>貴</a:t>
            </a:r>
            <a:r>
              <a:rPr lang="zh-TW" altLang="en-US" sz="1100" dirty="0" smtClean="0">
                <a:solidFill>
                  <a:schemeClr val="tx1"/>
                </a:solidFill>
                <a:latin typeface="HG丸ｺﾞｼｯｸM-PRO" pitchFamily="50" charset="-128"/>
                <a:ea typeface="HG丸ｺﾞｼｯｸM-PRO" pitchFamily="50" charset="-128"/>
              </a:rPr>
              <a:t>浩（</a:t>
            </a:r>
            <a:r>
              <a:rPr lang="ja-JP" altLang="en-US" sz="1100" dirty="0" smtClean="0">
                <a:solidFill>
                  <a:schemeClr val="tx1"/>
                </a:solidFill>
                <a:latin typeface="HG丸ｺﾞｼｯｸM-PRO" pitchFamily="50" charset="-128"/>
                <a:ea typeface="HG丸ｺﾞｼｯｸM-PRO" pitchFamily="50" charset="-128"/>
              </a:rPr>
              <a:t>前掲</a:t>
            </a:r>
            <a:r>
              <a:rPr lang="zh-TW" altLang="en-US" sz="1100" dirty="0" smtClean="0">
                <a:solidFill>
                  <a:schemeClr val="tx1"/>
                </a:solidFill>
                <a:latin typeface="HG丸ｺﾞｼｯｸM-PRO" pitchFamily="50" charset="-128"/>
                <a:ea typeface="HG丸ｺﾞｼｯｸM-PRO" pitchFamily="50" charset="-128"/>
              </a:rPr>
              <a:t>）</a:t>
            </a:r>
            <a:r>
              <a:rPr lang="en-US" altLang="zh-TW" sz="1100" dirty="0" smtClean="0">
                <a:solidFill>
                  <a:schemeClr val="tx1"/>
                </a:solidFill>
                <a:latin typeface="HG丸ｺﾞｼｯｸM-PRO" pitchFamily="50" charset="-128"/>
                <a:ea typeface="HG丸ｺﾞｼｯｸM-PRO" pitchFamily="50" charset="-128"/>
              </a:rPr>
              <a:t>+</a:t>
            </a:r>
            <a:endParaRPr lang="en-US" altLang="zh-TW" sz="1100" dirty="0">
              <a:solidFill>
                <a:schemeClr val="tx1"/>
              </a:solidFill>
              <a:latin typeface="HG丸ｺﾞｼｯｸM-PRO" pitchFamily="50" charset="-128"/>
              <a:ea typeface="HG丸ｺﾞｼｯｸM-PRO" pitchFamily="50" charset="-128"/>
            </a:endParaRPr>
          </a:p>
          <a:p>
            <a:pPr fontAlgn="auto">
              <a:lnSpc>
                <a:spcPts val="1800"/>
              </a:lnSpc>
              <a:spcBef>
                <a:spcPts val="0"/>
              </a:spcBef>
              <a:spcAft>
                <a:spcPts val="0"/>
              </a:spcAft>
              <a:defRPr/>
            </a:pPr>
            <a:r>
              <a:rPr lang="ja-JP" altLang="en-US" sz="1100" dirty="0" smtClean="0">
                <a:solidFill>
                  <a:schemeClr val="tx1"/>
                </a:solidFill>
                <a:latin typeface="HG丸ｺﾞｼｯｸM-PRO" pitchFamily="50" charset="-128"/>
                <a:ea typeface="HG丸ｺﾞｼｯｸM-PRO" pitchFamily="50" charset="-128"/>
              </a:rPr>
              <a:t>　　　　　　　　</a:t>
            </a:r>
            <a:r>
              <a:rPr lang="zh-TW" altLang="en-US" sz="1100" dirty="0" smtClean="0">
                <a:solidFill>
                  <a:schemeClr val="tx1"/>
                </a:solidFill>
                <a:latin typeface="HG丸ｺﾞｼｯｸM-PRO" pitchFamily="50" charset="-128"/>
                <a:ea typeface="HG丸ｺﾞｼｯｸM-PRO" pitchFamily="50" charset="-128"/>
              </a:rPr>
              <a:t>熊</a:t>
            </a:r>
            <a:r>
              <a:rPr lang="zh-TW" altLang="en-US" sz="1100" dirty="0">
                <a:solidFill>
                  <a:schemeClr val="tx1"/>
                </a:solidFill>
                <a:latin typeface="HG丸ｺﾞｼｯｸM-PRO" pitchFamily="50" charset="-128"/>
                <a:ea typeface="HG丸ｺﾞｼｯｸM-PRO" pitchFamily="50" charset="-128"/>
              </a:rPr>
              <a:t>丸由布</a:t>
            </a:r>
            <a:r>
              <a:rPr lang="ja-JP" altLang="en-US" sz="1100" dirty="0" smtClean="0">
                <a:solidFill>
                  <a:schemeClr val="tx1"/>
                </a:solidFill>
                <a:latin typeface="HG丸ｺﾞｼｯｸM-PRO" pitchFamily="50" charset="-128"/>
                <a:ea typeface="HG丸ｺﾞｼｯｸM-PRO" pitchFamily="50" charset="-128"/>
              </a:rPr>
              <a:t>治氏</a:t>
            </a:r>
            <a:r>
              <a:rPr lang="zh-TW" altLang="en-US" sz="1100" dirty="0" smtClean="0">
                <a:solidFill>
                  <a:schemeClr val="tx1"/>
                </a:solidFill>
                <a:latin typeface="HG丸ｺﾞｼｯｸM-PRO" pitchFamily="50" charset="-128"/>
                <a:ea typeface="HG丸ｺﾞｼｯｸM-PRO" pitchFamily="50" charset="-128"/>
              </a:rPr>
              <a:t>（</a:t>
            </a:r>
            <a:r>
              <a:rPr lang="zh-TW" altLang="en-US" sz="1100" dirty="0">
                <a:solidFill>
                  <a:schemeClr val="tx1"/>
                </a:solidFill>
                <a:latin typeface="HG丸ｺﾞｼｯｸM-PRO" pitchFamily="50" charset="-128"/>
                <a:ea typeface="HG丸ｺﾞｼｯｸM-PRO" pitchFamily="50" charset="-128"/>
              </a:rPr>
              <a:t>在日米陸軍消防本部統合消防次長</a:t>
            </a:r>
            <a:r>
              <a:rPr lang="zh-TW" altLang="en-US" sz="1100" dirty="0" smtClean="0">
                <a:solidFill>
                  <a:schemeClr val="tx1"/>
                </a:solidFill>
                <a:latin typeface="HG丸ｺﾞｼｯｸM-PRO" pitchFamily="50" charset="-128"/>
                <a:ea typeface="HG丸ｺﾞｼｯｸM-PRO" pitchFamily="50" charset="-128"/>
              </a:rPr>
              <a:t>）</a:t>
            </a:r>
            <a:r>
              <a:rPr lang="en-US" altLang="zh-TW" sz="1100" dirty="0">
                <a:solidFill>
                  <a:schemeClr val="tx1"/>
                </a:solidFill>
                <a:latin typeface="HG丸ｺﾞｼｯｸM-PRO" pitchFamily="50" charset="-128"/>
                <a:ea typeface="HG丸ｺﾞｼｯｸM-PRO" pitchFamily="50" charset="-128"/>
              </a:rPr>
              <a:t>+</a:t>
            </a:r>
            <a:endParaRPr lang="en-US" altLang="zh-TW" sz="1100" dirty="0" smtClean="0">
              <a:solidFill>
                <a:schemeClr val="tx1"/>
              </a:solidFill>
              <a:latin typeface="HG丸ｺﾞｼｯｸM-PRO" pitchFamily="50" charset="-128"/>
              <a:ea typeface="HG丸ｺﾞｼｯｸM-PRO" pitchFamily="50" charset="-128"/>
            </a:endParaRPr>
          </a:p>
          <a:p>
            <a:pPr fontAlgn="auto">
              <a:lnSpc>
                <a:spcPts val="1800"/>
              </a:lnSpc>
              <a:spcBef>
                <a:spcPts val="0"/>
              </a:spcBef>
              <a:spcAft>
                <a:spcPts val="0"/>
              </a:spcAft>
              <a:defRPr/>
            </a:pPr>
            <a:r>
              <a:rPr lang="ja-JP" altLang="en-US" sz="1100" dirty="0">
                <a:solidFill>
                  <a:schemeClr val="tx1"/>
                </a:solidFill>
                <a:latin typeface="HG丸ｺﾞｼｯｸM-PRO" panose="020F0600000000000000" pitchFamily="50" charset="-128"/>
                <a:ea typeface="HG丸ｺﾞｼｯｸM-PRO" panose="020F0600000000000000" pitchFamily="50" charset="-128"/>
              </a:rPr>
              <a:t>　</a:t>
            </a:r>
            <a:r>
              <a:rPr lang="ja-JP" altLang="en-US" sz="1100" dirty="0" smtClean="0">
                <a:solidFill>
                  <a:schemeClr val="tx1"/>
                </a:solidFill>
                <a:latin typeface="HG丸ｺﾞｼｯｸM-PRO" panose="020F0600000000000000" pitchFamily="50" charset="-128"/>
                <a:ea typeface="HG丸ｺﾞｼｯｸM-PRO" panose="020F0600000000000000" pitchFamily="50" charset="-128"/>
              </a:rPr>
              <a:t>　　　　　　　</a:t>
            </a:r>
            <a:r>
              <a:rPr lang="ja-JP" altLang="ja-JP" sz="1100" smtClean="0">
                <a:solidFill>
                  <a:schemeClr val="tx1"/>
                </a:solidFill>
                <a:latin typeface="HG丸ｺﾞｼｯｸM-PRO" panose="020F0600000000000000" pitchFamily="50" charset="-128"/>
                <a:ea typeface="HG丸ｺﾞｼｯｸM-PRO" panose="020F0600000000000000" pitchFamily="50" charset="-128"/>
              </a:rPr>
              <a:t>松尾</a:t>
            </a:r>
            <a:r>
              <a:rPr lang="ja-JP" altLang="ja-JP" sz="1100" smtClean="0">
                <a:solidFill>
                  <a:schemeClr val="tx1"/>
                </a:solidFill>
                <a:latin typeface="HG丸ｺﾞｼｯｸM-PRO" panose="020F0600000000000000" pitchFamily="50" charset="-128"/>
                <a:ea typeface="HG丸ｺﾞｼｯｸM-PRO" panose="020F0600000000000000" pitchFamily="50" charset="-128"/>
              </a:rPr>
              <a:t>道夫</a:t>
            </a:r>
            <a:r>
              <a:rPr lang="ja-JP" altLang="en-US" sz="1100" smtClean="0">
                <a:solidFill>
                  <a:schemeClr val="tx1"/>
                </a:solidFill>
                <a:latin typeface="HG丸ｺﾞｼｯｸM-PRO" panose="020F0600000000000000" pitchFamily="50" charset="-128"/>
                <a:ea typeface="HG丸ｺﾞｼｯｸM-PRO" panose="020F0600000000000000" pitchFamily="50" charset="-128"/>
              </a:rPr>
              <a:t>氏</a:t>
            </a:r>
            <a:r>
              <a:rPr lang="ja-JP" altLang="ja-JP" sz="1100" smtClean="0">
                <a:solidFill>
                  <a:schemeClr val="tx1"/>
                </a:solidFill>
                <a:latin typeface="HG丸ｺﾞｼｯｸM-PRO" panose="020F0600000000000000" pitchFamily="50" charset="-128"/>
                <a:ea typeface="HG丸ｺﾞｼｯｸM-PRO" panose="020F0600000000000000" pitchFamily="50" charset="-128"/>
              </a:rPr>
              <a:t>（</a:t>
            </a:r>
            <a:r>
              <a:rPr lang="ja-JP" altLang="ja-JP" sz="1100" dirty="0">
                <a:solidFill>
                  <a:schemeClr val="tx1"/>
                </a:solidFill>
                <a:latin typeface="HG丸ｺﾞｼｯｸM-PRO" panose="020F0600000000000000" pitchFamily="50" charset="-128"/>
                <a:ea typeface="HG丸ｺﾞｼｯｸM-PRO" panose="020F0600000000000000" pitchFamily="50" charset="-128"/>
              </a:rPr>
              <a:t>市民キャビネット災害</a:t>
            </a:r>
            <a:r>
              <a:rPr lang="ja-JP" altLang="ja-JP" sz="1100">
                <a:solidFill>
                  <a:schemeClr val="tx1"/>
                </a:solidFill>
                <a:latin typeface="HG丸ｺﾞｼｯｸM-PRO" panose="020F0600000000000000" pitchFamily="50" charset="-128"/>
                <a:ea typeface="HG丸ｺﾞｼｯｸM-PRO" panose="020F0600000000000000" pitchFamily="50" charset="-128"/>
              </a:rPr>
              <a:t>支援</a:t>
            </a:r>
            <a:r>
              <a:rPr lang="ja-JP" altLang="ja-JP" sz="1100" smtClean="0">
                <a:solidFill>
                  <a:schemeClr val="tx1"/>
                </a:solidFill>
                <a:latin typeface="HG丸ｺﾞｼｯｸM-PRO" panose="020F0600000000000000" pitchFamily="50" charset="-128"/>
                <a:ea typeface="HG丸ｺﾞｼｯｸM-PRO" panose="020F0600000000000000" pitchFamily="50" charset="-128"/>
              </a:rPr>
              <a:t>部会</a:t>
            </a:r>
            <a:r>
              <a:rPr lang="ja-JP" altLang="en-US" sz="1100" smtClean="0">
                <a:solidFill>
                  <a:schemeClr val="tx1"/>
                </a:solidFill>
                <a:latin typeface="HG丸ｺﾞｼｯｸM-PRO" panose="020F0600000000000000" pitchFamily="50" charset="-128"/>
                <a:ea typeface="HG丸ｺﾞｼｯｸM-PRO" panose="020F0600000000000000" pitchFamily="50" charset="-128"/>
              </a:rPr>
              <a:t>長</a:t>
            </a:r>
            <a:r>
              <a:rPr lang="ja-JP" altLang="ja-JP" sz="1100" smtClean="0">
                <a:solidFill>
                  <a:schemeClr val="tx1"/>
                </a:solidFill>
                <a:latin typeface="HG丸ｺﾞｼｯｸM-PRO" panose="020F0600000000000000" pitchFamily="50" charset="-128"/>
                <a:ea typeface="HG丸ｺﾞｼｯｸM-PRO" panose="020F0600000000000000" pitchFamily="50" charset="-128"/>
              </a:rPr>
              <a:t>）</a:t>
            </a:r>
            <a:endParaRPr lang="en-US" altLang="zh-TW" sz="1100" dirty="0" smtClean="0">
              <a:solidFill>
                <a:schemeClr val="tx1"/>
              </a:solidFill>
              <a:latin typeface="HG丸ｺﾞｼｯｸM-PRO" pitchFamily="50" charset="-128"/>
              <a:ea typeface="HG丸ｺﾞｼｯｸM-PRO" pitchFamily="50" charset="-128"/>
            </a:endParaRPr>
          </a:p>
          <a:p>
            <a:pPr fontAlgn="auto">
              <a:lnSpc>
                <a:spcPts val="1800"/>
              </a:lnSpc>
              <a:spcBef>
                <a:spcPts val="0"/>
              </a:spcBef>
              <a:spcAft>
                <a:spcPts val="0"/>
              </a:spcAft>
              <a:defRPr/>
            </a:pPr>
            <a:r>
              <a:rPr lang="ja-JP" altLang="en-US" sz="1100" dirty="0" smtClean="0">
                <a:solidFill>
                  <a:schemeClr val="tx1"/>
                </a:solidFill>
                <a:latin typeface="HG丸ｺﾞｼｯｸM-PRO" pitchFamily="50" charset="-128"/>
                <a:ea typeface="HG丸ｺﾞｼｯｸM-PRO" pitchFamily="50" charset="-128"/>
              </a:rPr>
              <a:t>　　終了後、交流会を予定しております。会場受付にて受付してください。</a:t>
            </a:r>
            <a:endParaRPr lang="en-US" altLang="zh-TW" sz="1100" dirty="0" smtClean="0">
              <a:solidFill>
                <a:schemeClr val="tx1"/>
              </a:solidFill>
              <a:latin typeface="HG丸ｺﾞｼｯｸM-PRO" pitchFamily="50" charset="-128"/>
              <a:ea typeface="HG丸ｺﾞｼｯｸM-PRO" pitchFamily="50" charset="-128"/>
            </a:endParaRPr>
          </a:p>
          <a:p>
            <a:pPr fontAlgn="auto">
              <a:lnSpc>
                <a:spcPts val="1800"/>
              </a:lnSpc>
              <a:spcBef>
                <a:spcPts val="0"/>
              </a:spcBef>
              <a:spcAft>
                <a:spcPts val="0"/>
              </a:spcAft>
              <a:defRPr/>
            </a:pPr>
            <a:r>
              <a:rPr lang="ja-JP" altLang="en-US" sz="1100" dirty="0" smtClean="0">
                <a:solidFill>
                  <a:schemeClr val="tx1"/>
                </a:solidFill>
                <a:latin typeface="HG丸ｺﾞｼｯｸM-PRO" pitchFamily="50" charset="-128"/>
                <a:ea typeface="HG丸ｺﾞｼｯｸM-PRO" pitchFamily="50" charset="-128"/>
              </a:rPr>
              <a:t>定員</a:t>
            </a:r>
            <a:r>
              <a:rPr lang="zh-TW" altLang="en-US" sz="1100" dirty="0" smtClean="0">
                <a:solidFill>
                  <a:schemeClr val="tx1">
                    <a:lumMod val="85000"/>
                    <a:lumOff val="15000"/>
                  </a:schemeClr>
                </a:solidFill>
                <a:latin typeface="HG丸ｺﾞｼｯｸM-PRO" pitchFamily="50" charset="-128"/>
                <a:ea typeface="HG丸ｺﾞｼｯｸM-PRO" pitchFamily="50" charset="-128"/>
              </a:rPr>
              <a:t>： </a:t>
            </a:r>
            <a:r>
              <a:rPr lang="ja-JP" altLang="en-US" sz="1100" dirty="0" smtClean="0">
                <a:solidFill>
                  <a:schemeClr val="tx1"/>
                </a:solidFill>
                <a:latin typeface="HG丸ｺﾞｼｯｸM-PRO" pitchFamily="50" charset="-128"/>
                <a:ea typeface="HG丸ｺﾞｼｯｸM-PRO" pitchFamily="50" charset="-128"/>
              </a:rPr>
              <a:t>　   　　</a:t>
            </a:r>
            <a:r>
              <a:rPr lang="en-US" altLang="ja-JP" sz="1100" dirty="0" smtClean="0">
                <a:solidFill>
                  <a:schemeClr val="tx1"/>
                </a:solidFill>
                <a:latin typeface="HG丸ｺﾞｼｯｸM-PRO" pitchFamily="50" charset="-128"/>
                <a:ea typeface="HG丸ｺﾞｼｯｸM-PRO" pitchFamily="50" charset="-128"/>
              </a:rPr>
              <a:t>100</a:t>
            </a:r>
            <a:r>
              <a:rPr lang="ja-JP" altLang="en-US" sz="1100" dirty="0" smtClean="0">
                <a:solidFill>
                  <a:schemeClr val="tx1"/>
                </a:solidFill>
                <a:latin typeface="HG丸ｺﾞｼｯｸM-PRO" pitchFamily="50" charset="-128"/>
                <a:ea typeface="HG丸ｺﾞｼｯｸM-PRO" pitchFamily="50" charset="-128"/>
              </a:rPr>
              <a:t>名（申し込み先着順）　　参加費：　</a:t>
            </a:r>
            <a:r>
              <a:rPr lang="en-US" altLang="ja-JP" sz="1100" dirty="0" smtClean="0">
                <a:solidFill>
                  <a:schemeClr val="tx1"/>
                </a:solidFill>
                <a:latin typeface="HG丸ｺﾞｼｯｸM-PRO" pitchFamily="50" charset="-128"/>
                <a:ea typeface="HG丸ｺﾞｼｯｸM-PRO" pitchFamily="50" charset="-128"/>
              </a:rPr>
              <a:t> </a:t>
            </a:r>
            <a:r>
              <a:rPr lang="ja-JP" altLang="en-US" sz="1100" dirty="0">
                <a:solidFill>
                  <a:schemeClr val="tx1"/>
                </a:solidFill>
                <a:latin typeface="HG丸ｺﾞｼｯｸM-PRO" pitchFamily="50" charset="-128"/>
                <a:ea typeface="HG丸ｺﾞｼｯｸM-PRO" pitchFamily="50" charset="-128"/>
              </a:rPr>
              <a:t>無料</a:t>
            </a:r>
            <a:r>
              <a:rPr lang="ja-JP" altLang="en-US" sz="1100" dirty="0" smtClean="0">
                <a:solidFill>
                  <a:schemeClr val="tx1"/>
                </a:solidFill>
                <a:latin typeface="HG丸ｺﾞｼｯｸM-PRO" pitchFamily="50" charset="-128"/>
                <a:ea typeface="HG丸ｺﾞｼｯｸM-PRO" pitchFamily="50" charset="-128"/>
              </a:rPr>
              <a:t>（但し、交流会は有料）　</a:t>
            </a:r>
            <a:endParaRPr lang="en-US" altLang="zh-TW" sz="1100" dirty="0" smtClean="0">
              <a:solidFill>
                <a:schemeClr val="tx1"/>
              </a:solidFill>
              <a:latin typeface="HG丸ｺﾞｼｯｸM-PRO" pitchFamily="50" charset="-128"/>
              <a:ea typeface="HG丸ｺﾞｼｯｸM-PRO" pitchFamily="50" charset="-128"/>
            </a:endParaRPr>
          </a:p>
          <a:p>
            <a:r>
              <a:rPr lang="ja-JP" altLang="en-US" sz="1100" dirty="0" smtClean="0">
                <a:solidFill>
                  <a:schemeClr val="tx1"/>
                </a:solidFill>
                <a:latin typeface="HG丸ｺﾞｼｯｸM-PRO" pitchFamily="50" charset="-128"/>
                <a:ea typeface="HG丸ｺﾞｼｯｸM-PRO" pitchFamily="50" charset="-128"/>
              </a:rPr>
              <a:t>主催</a:t>
            </a:r>
            <a:r>
              <a:rPr lang="zh-TW" altLang="en-US" sz="1100" dirty="0" smtClean="0">
                <a:solidFill>
                  <a:schemeClr val="tx1">
                    <a:lumMod val="85000"/>
                    <a:lumOff val="15000"/>
                  </a:schemeClr>
                </a:solidFill>
                <a:latin typeface="HG丸ｺﾞｼｯｸM-PRO" pitchFamily="50" charset="-128"/>
                <a:ea typeface="HG丸ｺﾞｼｯｸM-PRO" pitchFamily="50" charset="-128"/>
              </a:rPr>
              <a:t>：</a:t>
            </a:r>
            <a:r>
              <a:rPr lang="en-US" altLang="zh-TW" sz="1100" dirty="0" smtClean="0">
                <a:solidFill>
                  <a:schemeClr val="tx1">
                    <a:lumMod val="85000"/>
                    <a:lumOff val="15000"/>
                  </a:schemeClr>
                </a:solidFill>
                <a:latin typeface="HG丸ｺﾞｼｯｸM-PRO" pitchFamily="50" charset="-128"/>
                <a:ea typeface="HG丸ｺﾞｼｯｸM-PRO" pitchFamily="50" charset="-128"/>
              </a:rPr>
              <a:t>        </a:t>
            </a:r>
            <a:r>
              <a:rPr lang="ja-JP" altLang="en-US" sz="1100" dirty="0">
                <a:solidFill>
                  <a:schemeClr val="tx1"/>
                </a:solidFill>
                <a:latin typeface="HG丸ｺﾞｼｯｸM-PRO" pitchFamily="50" charset="-128"/>
                <a:ea typeface="HG丸ｺﾞｼｯｸM-PRO" pitchFamily="50" charset="-128"/>
              </a:rPr>
              <a:t>　 </a:t>
            </a:r>
            <a:r>
              <a:rPr lang="ja-JP" altLang="en-US" sz="1100" dirty="0" smtClean="0">
                <a:solidFill>
                  <a:schemeClr val="tx1"/>
                </a:solidFill>
                <a:latin typeface="HG丸ｺﾞｼｯｸM-PRO" pitchFamily="50" charset="-128"/>
                <a:ea typeface="HG丸ｺﾞｼｯｸM-PRO" pitchFamily="50" charset="-128"/>
              </a:rPr>
              <a:t>  市民キャビネット・スマート</a:t>
            </a:r>
            <a:r>
              <a:rPr lang="en-US" altLang="ja-JP" sz="1100" dirty="0" smtClean="0">
                <a:solidFill>
                  <a:schemeClr val="tx1"/>
                </a:solidFill>
                <a:latin typeface="HG丸ｺﾞｼｯｸM-PRO" pitchFamily="50" charset="-128"/>
                <a:ea typeface="HG丸ｺﾞｼｯｸM-PRO" pitchFamily="50" charset="-128"/>
              </a:rPr>
              <a:t>ICT</a:t>
            </a:r>
            <a:r>
              <a:rPr lang="ja-JP" altLang="en-US" sz="1100" dirty="0" smtClean="0">
                <a:solidFill>
                  <a:schemeClr val="tx1"/>
                </a:solidFill>
                <a:latin typeface="HG丸ｺﾞｼｯｸM-PRO" pitchFamily="50" charset="-128"/>
                <a:ea typeface="HG丸ｺﾞｼｯｸM-PRO" pitchFamily="50" charset="-128"/>
              </a:rPr>
              <a:t>部会（</a:t>
            </a:r>
            <a:r>
              <a:rPr lang="ja-JP" altLang="en-US" sz="1100" dirty="0">
                <a:solidFill>
                  <a:schemeClr val="tx1"/>
                </a:solidFill>
                <a:latin typeface="HG丸ｺﾞｼｯｸM-PRO" pitchFamily="50" charset="-128"/>
                <a:ea typeface="HG丸ｺﾞｼｯｸM-PRO" pitchFamily="50" charset="-128"/>
              </a:rPr>
              <a:t>部会長</a:t>
            </a:r>
            <a:r>
              <a:rPr lang="en-US" altLang="ja-JP" sz="1100" dirty="0">
                <a:solidFill>
                  <a:schemeClr val="tx1"/>
                </a:solidFill>
                <a:latin typeface="HG丸ｺﾞｼｯｸM-PRO" pitchFamily="50" charset="-128"/>
                <a:ea typeface="HG丸ｺﾞｼｯｸM-PRO" pitchFamily="50" charset="-128"/>
              </a:rPr>
              <a:t>:</a:t>
            </a:r>
            <a:r>
              <a:rPr lang="ja-JP" altLang="en-US" sz="1100" dirty="0">
                <a:solidFill>
                  <a:schemeClr val="tx1"/>
                </a:solidFill>
                <a:latin typeface="HG丸ｺﾞｼｯｸM-PRO" pitchFamily="50" charset="-128"/>
                <a:ea typeface="HG丸ｺﾞｼｯｸM-PRO" pitchFamily="50" charset="-128"/>
              </a:rPr>
              <a:t>後藤真太郎 立正</a:t>
            </a:r>
            <a:r>
              <a:rPr lang="ja-JP" altLang="en-US" sz="1100" dirty="0" smtClean="0">
                <a:solidFill>
                  <a:schemeClr val="tx1"/>
                </a:solidFill>
                <a:latin typeface="HG丸ｺﾞｼｯｸM-PRO" pitchFamily="50" charset="-128"/>
                <a:ea typeface="HG丸ｺﾞｼｯｸM-PRO" pitchFamily="50" charset="-128"/>
              </a:rPr>
              <a:t>大学教授）</a:t>
            </a:r>
            <a:r>
              <a:rPr lang="en-US" altLang="ja-JP" sz="1100" dirty="0">
                <a:solidFill>
                  <a:schemeClr val="tx1"/>
                </a:solidFill>
                <a:latin typeface="HG丸ｺﾞｼｯｸM-PRO" pitchFamily="50" charset="-128"/>
                <a:ea typeface="HG丸ｺﾞｼｯｸM-PRO" pitchFamily="50" charset="-128"/>
              </a:rPr>
              <a:t/>
            </a:r>
            <a:br>
              <a:rPr lang="en-US" altLang="ja-JP" sz="1100" dirty="0">
                <a:solidFill>
                  <a:schemeClr val="tx1"/>
                </a:solidFill>
                <a:latin typeface="HG丸ｺﾞｼｯｸM-PRO" pitchFamily="50" charset="-128"/>
                <a:ea typeface="HG丸ｺﾞｼｯｸM-PRO" pitchFamily="50" charset="-128"/>
              </a:rPr>
            </a:br>
            <a:r>
              <a:rPr lang="ja-JP" altLang="en-US" sz="1100" dirty="0" smtClean="0">
                <a:solidFill>
                  <a:schemeClr val="tx1"/>
                </a:solidFill>
                <a:latin typeface="HG丸ｺﾞｼｯｸM-PRO" pitchFamily="50" charset="-128"/>
                <a:ea typeface="HG丸ｺﾞｼｯｸM-PRO" pitchFamily="50" charset="-128"/>
              </a:rPr>
              <a:t>共催</a:t>
            </a:r>
            <a:r>
              <a:rPr lang="zh-TW" altLang="en-US" sz="1100" dirty="0" smtClean="0">
                <a:solidFill>
                  <a:schemeClr val="tx1"/>
                </a:solidFill>
                <a:latin typeface="HG丸ｺﾞｼｯｸM-PRO" pitchFamily="50" charset="-128"/>
                <a:ea typeface="HG丸ｺﾞｼｯｸM-PRO" pitchFamily="50" charset="-128"/>
              </a:rPr>
              <a:t>： </a:t>
            </a:r>
            <a:r>
              <a:rPr lang="ja-JP" altLang="en-US" sz="1100" dirty="0">
                <a:solidFill>
                  <a:schemeClr val="tx1"/>
                </a:solidFill>
                <a:latin typeface="HG丸ｺﾞｼｯｸM-PRO" pitchFamily="50" charset="-128"/>
                <a:ea typeface="HG丸ｺﾞｼｯｸM-PRO" pitchFamily="50" charset="-128"/>
              </a:rPr>
              <a:t>　</a:t>
            </a:r>
            <a:r>
              <a:rPr lang="en-US" altLang="ja-JP" sz="1100" dirty="0">
                <a:solidFill>
                  <a:schemeClr val="tx1"/>
                </a:solidFill>
                <a:latin typeface="HG丸ｺﾞｼｯｸM-PRO" pitchFamily="50" charset="-128"/>
                <a:ea typeface="HG丸ｺﾞｼｯｸM-PRO" pitchFamily="50" charset="-128"/>
              </a:rPr>
              <a:t>	</a:t>
            </a:r>
            <a:r>
              <a:rPr lang="en-US" altLang="ja-JP" sz="1100" dirty="0" smtClean="0">
                <a:solidFill>
                  <a:schemeClr val="tx1"/>
                </a:solidFill>
                <a:latin typeface="HG丸ｺﾞｼｯｸM-PRO" pitchFamily="50" charset="-128"/>
                <a:ea typeface="HG丸ｺﾞｼｯｸM-PRO" pitchFamily="50" charset="-128"/>
              </a:rPr>
              <a:t>   </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港区</a:t>
            </a:r>
            <a:r>
              <a:rPr lang="ja-JP" altLang="ja-JP" sz="1100" dirty="0">
                <a:solidFill>
                  <a:schemeClr val="tx1"/>
                </a:solidFill>
                <a:latin typeface="HG丸ｺﾞｼｯｸM-PRO" panose="020F0600000000000000" pitchFamily="50" charset="-128"/>
                <a:ea typeface="HG丸ｺﾞｼｯｸM-PRO" panose="020F0600000000000000" pitchFamily="50" charset="-128"/>
              </a:rPr>
              <a:t>芝総合支所まちづくり部会</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、神明</a:t>
            </a:r>
            <a:r>
              <a:rPr lang="ja-JP" altLang="ja-JP" sz="1100" dirty="0">
                <a:solidFill>
                  <a:schemeClr val="tx1"/>
                </a:solidFill>
                <a:latin typeface="HG丸ｺﾞｼｯｸM-PRO" panose="020F0600000000000000" pitchFamily="50" charset="-128"/>
                <a:ea typeface="HG丸ｺﾞｼｯｸM-PRO" panose="020F0600000000000000" pitchFamily="50" charset="-128"/>
              </a:rPr>
              <a:t>いきいきプラザ</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a:t>
            </a:r>
            <a:endParaRPr lang="en-US" altLang="ja-JP" sz="1100" dirty="0" smtClean="0">
              <a:solidFill>
                <a:schemeClr val="tx1"/>
              </a:solidFill>
              <a:latin typeface="HG丸ｺﾞｼｯｸM-PRO" panose="020F0600000000000000" pitchFamily="50" charset="-128"/>
              <a:ea typeface="HG丸ｺﾞｼｯｸM-PRO" panose="020F0600000000000000" pitchFamily="50" charset="-128"/>
            </a:endParaRPr>
          </a:p>
          <a:p>
            <a:r>
              <a:rPr lang="ja-JP" altLang="en-US" sz="1100" dirty="0" smtClean="0">
                <a:solidFill>
                  <a:schemeClr val="tx1"/>
                </a:solidFill>
                <a:latin typeface="HG丸ｺﾞｼｯｸM-PRO" panose="020F0600000000000000" pitchFamily="50" charset="-128"/>
                <a:ea typeface="HG丸ｺﾞｼｯｸM-PRO" panose="020F0600000000000000" pitchFamily="50" charset="-128"/>
              </a:rPr>
              <a:t>　　　　　　　  </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市民キャビネット災害</a:t>
            </a:r>
            <a:r>
              <a:rPr lang="ja-JP" altLang="ja-JP" sz="1100" dirty="0">
                <a:solidFill>
                  <a:schemeClr val="tx1"/>
                </a:solidFill>
                <a:latin typeface="HG丸ｺﾞｼｯｸM-PRO" panose="020F0600000000000000" pitchFamily="50" charset="-128"/>
                <a:ea typeface="HG丸ｺﾞｼｯｸM-PRO" panose="020F0600000000000000" pitchFamily="50" charset="-128"/>
              </a:rPr>
              <a:t>支援</a:t>
            </a:r>
            <a:r>
              <a:rPr lang="ja-JP" altLang="ja-JP" sz="1100" dirty="0" smtClean="0">
                <a:solidFill>
                  <a:schemeClr val="tx1"/>
                </a:solidFill>
                <a:latin typeface="HG丸ｺﾞｼｯｸM-PRO" panose="020F0600000000000000" pitchFamily="50" charset="-128"/>
                <a:ea typeface="HG丸ｺﾞｼｯｸM-PRO" panose="020F0600000000000000" pitchFamily="50" charset="-128"/>
              </a:rPr>
              <a:t>部会</a:t>
            </a:r>
            <a:endParaRPr lang="en-US" altLang="ja-JP" sz="1100" dirty="0" smtClean="0">
              <a:solidFill>
                <a:schemeClr val="tx1"/>
              </a:solidFill>
              <a:latin typeface="HG丸ｺﾞｼｯｸM-PRO" panose="020F0600000000000000" pitchFamily="50" charset="-128"/>
              <a:ea typeface="HG丸ｺﾞｼｯｸM-PRO" panose="020F0600000000000000" pitchFamily="50" charset="-128"/>
            </a:endParaRPr>
          </a:p>
          <a:p>
            <a:r>
              <a:rPr lang="ja-JP" altLang="en-US" sz="1100" dirty="0" smtClean="0">
                <a:solidFill>
                  <a:schemeClr val="tx1"/>
                </a:solidFill>
                <a:latin typeface="HG丸ｺﾞｼｯｸM-PRO" pitchFamily="50" charset="-128"/>
                <a:ea typeface="HG丸ｺﾞｼｯｸM-PRO" pitchFamily="50" charset="-128"/>
              </a:rPr>
              <a:t>お問い合わせ：  フォーラム事務局    </a:t>
            </a:r>
            <a:r>
              <a:rPr lang="en-US" altLang="ja-JP" sz="1100" dirty="0" smtClean="0">
                <a:solidFill>
                  <a:schemeClr val="tx1"/>
                </a:solidFill>
                <a:latin typeface="HG丸ｺﾞｼｯｸM-PRO" pitchFamily="50" charset="-128"/>
                <a:ea typeface="HG丸ｺﾞｼｯｸM-PRO" pitchFamily="50" charset="-128"/>
              </a:rPr>
              <a:t>TEL&amp; FAX</a:t>
            </a:r>
            <a:r>
              <a:rPr lang="en-US" altLang="ja-JP" sz="1100" dirty="0">
                <a:solidFill>
                  <a:schemeClr val="tx1"/>
                </a:solidFill>
                <a:latin typeface="HG丸ｺﾞｼｯｸM-PRO" pitchFamily="50" charset="-128"/>
                <a:ea typeface="HG丸ｺﾞｼｯｸM-PRO" pitchFamily="50" charset="-128"/>
              </a:rPr>
              <a:t>: </a:t>
            </a:r>
            <a:r>
              <a:rPr lang="en-US" altLang="ja-JP" sz="1100" dirty="0" smtClean="0">
                <a:solidFill>
                  <a:schemeClr val="tx1"/>
                </a:solidFill>
                <a:latin typeface="HG丸ｺﾞｼｯｸM-PRO" pitchFamily="50" charset="-128"/>
                <a:ea typeface="HG丸ｺﾞｼｯｸM-PRO" pitchFamily="50" charset="-128"/>
              </a:rPr>
              <a:t>048-539-1653</a:t>
            </a:r>
            <a:br>
              <a:rPr lang="en-US" altLang="ja-JP" sz="1100" dirty="0" smtClean="0">
                <a:solidFill>
                  <a:schemeClr val="tx1"/>
                </a:solidFill>
                <a:latin typeface="HG丸ｺﾞｼｯｸM-PRO" pitchFamily="50" charset="-128"/>
                <a:ea typeface="HG丸ｺﾞｼｯｸM-PRO" pitchFamily="50" charset="-128"/>
              </a:rPr>
            </a:br>
            <a:r>
              <a:rPr lang="en-US" altLang="ja-JP" sz="1100" dirty="0" smtClean="0">
                <a:solidFill>
                  <a:schemeClr val="tx1"/>
                </a:solidFill>
                <a:latin typeface="HG丸ｺﾞｼｯｸM-PRO" pitchFamily="50" charset="-128"/>
                <a:ea typeface="HG丸ｺﾞｼｯｸM-PRO" pitchFamily="50" charset="-128"/>
              </a:rPr>
              <a:t>                     </a:t>
            </a:r>
            <a:r>
              <a:rPr lang="ja-JP" altLang="en-US" sz="1100" dirty="0" smtClean="0">
                <a:solidFill>
                  <a:schemeClr val="tx1"/>
                </a:solidFill>
                <a:latin typeface="HG丸ｺﾞｼｯｸM-PRO" pitchFamily="50" charset="-128"/>
                <a:ea typeface="HG丸ｺﾞｼｯｸM-PRO" pitchFamily="50" charset="-128"/>
              </a:rPr>
              <a:t>　</a:t>
            </a:r>
            <a:r>
              <a:rPr lang="en-US" altLang="ja-JP" sz="1100" dirty="0" smtClean="0">
                <a:solidFill>
                  <a:schemeClr val="tx1"/>
                </a:solidFill>
                <a:latin typeface="HG丸ｺﾞｼｯｸM-PRO" pitchFamily="50" charset="-128"/>
                <a:ea typeface="HG丸ｺﾞｼｯｸM-PRO" pitchFamily="50" charset="-128"/>
              </a:rPr>
              <a:t>E-mail</a:t>
            </a:r>
            <a:r>
              <a:rPr lang="ja-JP" altLang="en-US" sz="1100" dirty="0" smtClean="0">
                <a:solidFill>
                  <a:schemeClr val="tx1"/>
                </a:solidFill>
                <a:latin typeface="HG丸ｺﾞｼｯｸM-PRO" pitchFamily="50" charset="-128"/>
                <a:ea typeface="HG丸ｺﾞｼｯｸM-PRO" pitchFamily="50" charset="-128"/>
              </a:rPr>
              <a:t>：</a:t>
            </a:r>
            <a:r>
              <a:rPr lang="en-US" altLang="ja-JP" sz="1100" dirty="0" smtClean="0">
                <a:solidFill>
                  <a:schemeClr val="tx1"/>
                </a:solidFill>
                <a:latin typeface="HG丸ｺﾞｼｯｸM-PRO" pitchFamily="50" charset="-128"/>
                <a:ea typeface="HG丸ｺﾞｼｯｸM-PRO" pitchFamily="50" charset="-128"/>
              </a:rPr>
              <a:t>gotoken@ris.ac.jp</a:t>
            </a:r>
            <a:r>
              <a:rPr lang="ja-JP" altLang="en-US" sz="1100" dirty="0" smtClean="0">
                <a:solidFill>
                  <a:schemeClr val="tx1"/>
                </a:solidFill>
                <a:latin typeface="HG丸ｺﾞｼｯｸM-PRO" pitchFamily="50" charset="-128"/>
                <a:ea typeface="HG丸ｺﾞｼｯｸM-PRO" pitchFamily="50" charset="-128"/>
              </a:rPr>
              <a:t>　   </a:t>
            </a:r>
            <a:r>
              <a:rPr lang="en-US" altLang="ja-JP" sz="1100" dirty="0" smtClean="0">
                <a:solidFill>
                  <a:schemeClr val="tx1"/>
                </a:solidFill>
                <a:latin typeface="HG丸ｺﾞｼｯｸM-PRO" pitchFamily="50" charset="-128"/>
                <a:ea typeface="HG丸ｺﾞｼｯｸM-PRO" pitchFamily="50" charset="-128"/>
              </a:rPr>
              <a:t>http://shimin-cabinet.net</a:t>
            </a:r>
            <a:r>
              <a:rPr lang="en-US" altLang="ja-JP" sz="1100" dirty="0">
                <a:solidFill>
                  <a:schemeClr val="tx1"/>
                </a:solidFill>
                <a:latin typeface="HG丸ｺﾞｼｯｸM-PRO" pitchFamily="50" charset="-128"/>
                <a:ea typeface="HG丸ｺﾞｼｯｸM-PRO" pitchFamily="50" charset="-128"/>
              </a:rPr>
              <a:t>/</a:t>
            </a:r>
            <a:r>
              <a:rPr lang="ja-JP" altLang="en-US" sz="1100" dirty="0">
                <a:solidFill>
                  <a:schemeClr val="tx1"/>
                </a:solidFill>
                <a:latin typeface="HG丸ｺﾞｼｯｸM-PRO" pitchFamily="50" charset="-128"/>
                <a:ea typeface="HG丸ｺﾞｼｯｸM-PRO" pitchFamily="50" charset="-128"/>
              </a:rPr>
              <a:t/>
            </a:r>
            <a:br>
              <a:rPr lang="ja-JP" altLang="en-US" sz="1100" dirty="0">
                <a:solidFill>
                  <a:schemeClr val="tx1"/>
                </a:solidFill>
                <a:latin typeface="HG丸ｺﾞｼｯｸM-PRO" pitchFamily="50" charset="-128"/>
                <a:ea typeface="HG丸ｺﾞｼｯｸM-PRO" pitchFamily="50" charset="-128"/>
              </a:rPr>
            </a:br>
            <a:r>
              <a:rPr lang="en-US" altLang="ja-JP" sz="1100" dirty="0">
                <a:solidFill>
                  <a:schemeClr val="tx1"/>
                </a:solidFill>
                <a:latin typeface="HG丸ｺﾞｼｯｸM-PRO" pitchFamily="50" charset="-128"/>
                <a:ea typeface="HG丸ｺﾞｼｯｸM-PRO" pitchFamily="50" charset="-128"/>
              </a:rPr>
              <a:t>Web</a:t>
            </a:r>
            <a:r>
              <a:rPr lang="ja-JP" altLang="en-US" sz="1100" dirty="0">
                <a:solidFill>
                  <a:schemeClr val="tx1"/>
                </a:solidFill>
                <a:latin typeface="HG丸ｺﾞｼｯｸM-PRO" pitchFamily="50" charset="-128"/>
                <a:ea typeface="HG丸ｺﾞｼｯｸM-PRO" pitchFamily="50" charset="-128"/>
              </a:rPr>
              <a:t>フォームよりお申し込みください。　</a:t>
            </a:r>
            <a:r>
              <a:rPr lang="en-US" altLang="ja-JP" sz="1100" dirty="0">
                <a:solidFill>
                  <a:schemeClr val="tx1"/>
                </a:solidFill>
                <a:latin typeface="HG丸ｺﾞｼｯｸM-PRO" panose="020F0600000000000000" pitchFamily="50" charset="-128"/>
                <a:ea typeface="HG丸ｺﾞｼｯｸM-PRO" panose="020F0600000000000000" pitchFamily="50" charset="-128"/>
              </a:rPr>
              <a:t>http://</a:t>
            </a:r>
            <a:r>
              <a:rPr lang="en-US" altLang="ja-JP" sz="1100" dirty="0" smtClean="0">
                <a:solidFill>
                  <a:schemeClr val="tx1"/>
                </a:solidFill>
                <a:latin typeface="HG丸ｺﾞｼｯｸM-PRO" panose="020F0600000000000000" pitchFamily="50" charset="-128"/>
                <a:ea typeface="HG丸ｺﾞｼｯｸM-PRO" panose="020F0600000000000000" pitchFamily="50" charset="-128"/>
              </a:rPr>
              <a:t>goo.gl/aib6lj</a:t>
            </a:r>
          </a:p>
          <a:p>
            <a:r>
              <a:rPr lang="en-US" altLang="ja-JP" sz="1100" dirty="0" smtClean="0">
                <a:solidFill>
                  <a:schemeClr val="tx1"/>
                </a:solidFill>
                <a:latin typeface="HG丸ｺﾞｼｯｸM-PRO" panose="020F0600000000000000" pitchFamily="50" charset="-128"/>
                <a:ea typeface="HG丸ｺﾞｼｯｸM-PRO" panose="020F0600000000000000" pitchFamily="50" charset="-128"/>
              </a:rPr>
              <a:t>※</a:t>
            </a:r>
            <a:r>
              <a:rPr lang="ja-JP" altLang="en-US" sz="1100" dirty="0">
                <a:solidFill>
                  <a:schemeClr val="tx1"/>
                </a:solidFill>
                <a:latin typeface="HG丸ｺﾞｼｯｸM-PRO" pitchFamily="50" charset="-128"/>
                <a:ea typeface="HG丸ｺﾞｼｯｸM-PRO" pitchFamily="50" charset="-128"/>
              </a:rPr>
              <a:t>　申込フォームの送信をもって受付完了とさせて</a:t>
            </a:r>
            <a:r>
              <a:rPr lang="ja-JP" altLang="en-US" sz="1100" dirty="0" smtClean="0">
                <a:solidFill>
                  <a:schemeClr val="tx1"/>
                </a:solidFill>
                <a:latin typeface="HG丸ｺﾞｼｯｸM-PRO" pitchFamily="50" charset="-128"/>
                <a:ea typeface="HG丸ｺﾞｼｯｸM-PRO" pitchFamily="50" charset="-128"/>
              </a:rPr>
              <a:t>頂きます。</a:t>
            </a:r>
            <a:r>
              <a:rPr lang="ja-JP" altLang="en-US" sz="1100" dirty="0">
                <a:solidFill>
                  <a:schemeClr val="tx1"/>
                </a:solidFill>
                <a:latin typeface="HG丸ｺﾞｼｯｸM-PRO" pitchFamily="50" charset="-128"/>
                <a:ea typeface="HG丸ｺﾞｼｯｸM-PRO" pitchFamily="50" charset="-128"/>
              </a:rPr>
              <a:t>また、</a:t>
            </a:r>
            <a:r>
              <a:rPr lang="ja-JP" altLang="en-US" sz="1100" dirty="0" smtClean="0">
                <a:solidFill>
                  <a:schemeClr val="tx1"/>
                </a:solidFill>
                <a:latin typeface="HG丸ｺﾞｼｯｸM-PRO" pitchFamily="50" charset="-128"/>
                <a:ea typeface="HG丸ｺﾞｼｯｸM-PRO" pitchFamily="50" charset="-128"/>
              </a:rPr>
              <a:t>返信</a:t>
            </a:r>
            <a:r>
              <a:rPr lang="ja-JP" altLang="en-US" sz="1100" dirty="0">
                <a:solidFill>
                  <a:schemeClr val="tx1"/>
                </a:solidFill>
                <a:latin typeface="HG丸ｺﾞｼｯｸM-PRO" pitchFamily="50" charset="-128"/>
                <a:ea typeface="HG丸ｺﾞｼｯｸM-PRO" pitchFamily="50" charset="-128"/>
              </a:rPr>
              <a:t>は省かせて</a:t>
            </a:r>
            <a:r>
              <a:rPr lang="ja-JP" altLang="en-US" sz="1100" dirty="0" smtClean="0">
                <a:solidFill>
                  <a:schemeClr val="tx1"/>
                </a:solidFill>
                <a:latin typeface="HG丸ｺﾞｼｯｸM-PRO" pitchFamily="50" charset="-128"/>
                <a:ea typeface="HG丸ｺﾞｼｯｸM-PRO" pitchFamily="50" charset="-128"/>
              </a:rPr>
              <a:t>頂き</a:t>
            </a:r>
            <a:endParaRPr lang="en-US" altLang="ja-JP" sz="1100" dirty="0" smtClean="0">
              <a:solidFill>
                <a:schemeClr val="tx1"/>
              </a:solidFill>
              <a:latin typeface="HG丸ｺﾞｼｯｸM-PRO" pitchFamily="50" charset="-128"/>
              <a:ea typeface="HG丸ｺﾞｼｯｸM-PRO" pitchFamily="50" charset="-128"/>
            </a:endParaRPr>
          </a:p>
          <a:p>
            <a:r>
              <a:rPr lang="en-US" altLang="ja-JP" sz="1100" dirty="0">
                <a:solidFill>
                  <a:schemeClr val="tx1"/>
                </a:solidFill>
                <a:latin typeface="HG丸ｺﾞｼｯｸM-PRO" pitchFamily="50" charset="-128"/>
                <a:ea typeface="HG丸ｺﾞｼｯｸM-PRO" pitchFamily="50" charset="-128"/>
              </a:rPr>
              <a:t> </a:t>
            </a:r>
            <a:r>
              <a:rPr lang="en-US" altLang="ja-JP" sz="1100" dirty="0" smtClean="0">
                <a:solidFill>
                  <a:schemeClr val="tx1"/>
                </a:solidFill>
                <a:latin typeface="HG丸ｺﾞｼｯｸM-PRO" pitchFamily="50" charset="-128"/>
                <a:ea typeface="HG丸ｺﾞｼｯｸM-PRO" pitchFamily="50" charset="-128"/>
              </a:rPr>
              <a:t>     </a:t>
            </a:r>
            <a:r>
              <a:rPr lang="ja-JP" altLang="en-US" sz="1100" dirty="0" smtClean="0">
                <a:solidFill>
                  <a:schemeClr val="tx1"/>
                </a:solidFill>
                <a:latin typeface="HG丸ｺﾞｼｯｸM-PRO" pitchFamily="50" charset="-128"/>
                <a:ea typeface="HG丸ｺﾞｼｯｸM-PRO" pitchFamily="50" charset="-128"/>
              </a:rPr>
              <a:t>ますの</a:t>
            </a:r>
            <a:r>
              <a:rPr lang="ja-JP" altLang="en-US" sz="1100" dirty="0">
                <a:solidFill>
                  <a:schemeClr val="tx1"/>
                </a:solidFill>
                <a:latin typeface="HG丸ｺﾞｼｯｸM-PRO" pitchFamily="50" charset="-128"/>
                <a:ea typeface="HG丸ｺﾞｼｯｸM-PRO" pitchFamily="50" charset="-128"/>
              </a:rPr>
              <a:t>でご了承ください。</a:t>
            </a:r>
          </a:p>
          <a:p>
            <a:pPr fontAlgn="auto">
              <a:spcBef>
                <a:spcPts val="0"/>
              </a:spcBef>
              <a:spcAft>
                <a:spcPts val="0"/>
              </a:spcAft>
              <a:defRPr/>
            </a:pPr>
            <a:endParaRPr lang="en-US" altLang="ja-JP" sz="1400" u="sng" dirty="0">
              <a:solidFill>
                <a:srgbClr val="FF9900"/>
              </a:solidFill>
              <a:latin typeface="ＤＦＰ平成明朝体W5" pitchFamily="18" charset="-128"/>
              <a:ea typeface="ＤＦＰ平成明朝体W5" pitchFamily="18" charset="-128"/>
            </a:endParaRPr>
          </a:p>
          <a:p>
            <a:pPr fontAlgn="auto">
              <a:spcBef>
                <a:spcPts val="0"/>
              </a:spcBef>
              <a:spcAft>
                <a:spcPts val="0"/>
              </a:spcAft>
              <a:defRPr/>
            </a:pPr>
            <a:endParaRPr lang="ja-JP" altLang="en-US" sz="1400" b="1" dirty="0">
              <a:solidFill>
                <a:schemeClr val="tx1">
                  <a:lumMod val="85000"/>
                  <a:lumOff val="15000"/>
                </a:schemeClr>
              </a:solidFill>
              <a:latin typeface="ＭＳ Ｐ明朝" pitchFamily="18" charset="-128"/>
              <a:ea typeface="ＭＳ Ｐ明朝" pitchFamily="18" charset="-128"/>
            </a:endParaRPr>
          </a:p>
          <a:p>
            <a:pPr fontAlgn="auto">
              <a:lnSpc>
                <a:spcPts val="1800"/>
              </a:lnSpc>
              <a:spcBef>
                <a:spcPts val="0"/>
              </a:spcBef>
              <a:spcAft>
                <a:spcPts val="0"/>
              </a:spcAft>
              <a:defRPr/>
            </a:pPr>
            <a:r>
              <a:rPr lang="zh-TW" altLang="en-US" sz="1400" dirty="0" smtClean="0">
                <a:solidFill>
                  <a:schemeClr val="tx1">
                    <a:lumMod val="85000"/>
                    <a:lumOff val="15000"/>
                  </a:schemeClr>
                </a:solidFill>
                <a:latin typeface="ＭＳ Ｐ明朝" pitchFamily="18" charset="-128"/>
                <a:ea typeface="ＭＳ Ｐ明朝" pitchFamily="18" charset="-128"/>
              </a:rPr>
              <a:t/>
            </a:r>
            <a:br>
              <a:rPr lang="zh-TW" altLang="en-US" sz="1400" dirty="0" smtClean="0">
                <a:solidFill>
                  <a:schemeClr val="tx1">
                    <a:lumMod val="85000"/>
                    <a:lumOff val="15000"/>
                  </a:schemeClr>
                </a:solidFill>
                <a:latin typeface="ＭＳ Ｐ明朝" pitchFamily="18" charset="-128"/>
                <a:ea typeface="ＭＳ Ｐ明朝" pitchFamily="18" charset="-128"/>
              </a:rPr>
            </a:br>
            <a:endParaRPr lang="ja-JP" altLang="en-US" sz="1400" dirty="0">
              <a:solidFill>
                <a:schemeClr val="tx1">
                  <a:lumMod val="85000"/>
                  <a:lumOff val="15000"/>
                </a:schemeClr>
              </a:solidFill>
              <a:latin typeface="ＭＳ Ｐ明朝" pitchFamily="18" charset="-128"/>
              <a:ea typeface="ＭＳ Ｐ明朝" pitchFamily="18" charset="-128"/>
            </a:endParaRPr>
          </a:p>
        </p:txBody>
      </p:sp>
      <p:sp>
        <p:nvSpPr>
          <p:cNvPr id="20" name="正方形/長方形 19"/>
          <p:cNvSpPr/>
          <p:nvPr/>
        </p:nvSpPr>
        <p:spPr>
          <a:xfrm>
            <a:off x="328612" y="8481392"/>
            <a:ext cx="6529388" cy="939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ja-JP" altLang="en-US" sz="1300" dirty="0">
              <a:solidFill>
                <a:schemeClr val="tx1">
                  <a:lumMod val="85000"/>
                  <a:lumOff val="15000"/>
                </a:schemeClr>
              </a:solidFill>
              <a:latin typeface="ＭＳ Ｐ明朝" pitchFamily="18" charset="-128"/>
              <a:ea typeface="ＭＳ Ｐ明朝" pitchFamily="18" charset="-128"/>
            </a:endParaRPr>
          </a:p>
        </p:txBody>
      </p:sp>
      <p:sp>
        <p:nvSpPr>
          <p:cNvPr id="28" name="正方形/長方形 27"/>
          <p:cNvSpPr/>
          <p:nvPr/>
        </p:nvSpPr>
        <p:spPr>
          <a:xfrm>
            <a:off x="-1044116" y="851257"/>
            <a:ext cx="8973616" cy="804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altLang="ja-JP" sz="2000" dirty="0" smtClean="0">
                <a:solidFill>
                  <a:srgbClr val="002060"/>
                </a:solidFill>
                <a:latin typeface="HG丸ｺﾞｼｯｸM-PRO" pitchFamily="50" charset="-128"/>
                <a:ea typeface="HG丸ｺﾞｼｯｸM-PRO" pitchFamily="50" charset="-128"/>
              </a:rPr>
              <a:t>『</a:t>
            </a:r>
            <a:r>
              <a:rPr lang="ja-JP" altLang="ja-JP" sz="2000" b="1" dirty="0">
                <a:solidFill>
                  <a:schemeClr val="tx1"/>
                </a:solidFill>
                <a:latin typeface="HG丸ｺﾞｼｯｸM-PRO" panose="020F0600000000000000" pitchFamily="50" charset="-128"/>
                <a:ea typeface="HG丸ｺﾞｼｯｸM-PRO" panose="020F0600000000000000" pitchFamily="50" charset="-128"/>
              </a:rPr>
              <a:t>自治体レベルから町内会までの危機管理を</a:t>
            </a:r>
            <a:r>
              <a:rPr lang="ja-JP" altLang="ja-JP" sz="2000" b="1" dirty="0" smtClean="0">
                <a:solidFill>
                  <a:schemeClr val="tx1"/>
                </a:solidFill>
                <a:latin typeface="HG丸ｺﾞｼｯｸM-PRO" panose="020F0600000000000000" pitchFamily="50" charset="-128"/>
                <a:ea typeface="HG丸ｺﾞｼｯｸM-PRO" panose="020F0600000000000000" pitchFamily="50" charset="-128"/>
              </a:rPr>
              <a:t>考えよう</a:t>
            </a:r>
            <a:r>
              <a:rPr lang="en-US" altLang="ja-JP" sz="2000" dirty="0" smtClean="0">
                <a:solidFill>
                  <a:schemeClr val="tx1"/>
                </a:solidFill>
                <a:latin typeface="HG丸ｺﾞｼｯｸM-PRO" panose="020F0600000000000000" pitchFamily="50" charset="-128"/>
                <a:ea typeface="HG丸ｺﾞｼｯｸM-PRO" panose="020F0600000000000000" pitchFamily="50" charset="-128"/>
              </a:rPr>
              <a:t>』</a:t>
            </a:r>
            <a:endParaRPr lang="en-US" altLang="ja-JP" sz="2000" dirty="0">
              <a:solidFill>
                <a:schemeClr val="tx1"/>
              </a:solidFill>
              <a:latin typeface="HG丸ｺﾞｼｯｸM-PRO" panose="020F0600000000000000" pitchFamily="50" charset="-128"/>
              <a:ea typeface="HG丸ｺﾞｼｯｸM-PRO" panose="020F0600000000000000" pitchFamily="50" charset="-128"/>
            </a:endParaRPr>
          </a:p>
          <a:p>
            <a:pPr algn="ctr" fontAlgn="auto">
              <a:spcBef>
                <a:spcPts val="0"/>
              </a:spcBef>
              <a:spcAft>
                <a:spcPts val="0"/>
              </a:spcAft>
              <a:defRPr/>
            </a:pPr>
            <a:r>
              <a:rPr lang="en-US" altLang="ja-JP" dirty="0" smtClean="0">
                <a:solidFill>
                  <a:srgbClr val="002060"/>
                </a:solidFill>
                <a:latin typeface="HG丸ｺﾞｼｯｸM-PRO" pitchFamily="50" charset="-128"/>
                <a:ea typeface="HG丸ｺﾞｼｯｸM-PRO" pitchFamily="50" charset="-128"/>
              </a:rPr>
              <a:t>―</a:t>
            </a:r>
            <a:r>
              <a:rPr lang="ja-JP" altLang="ja-JP" sz="2000" dirty="0">
                <a:solidFill>
                  <a:schemeClr val="tx1"/>
                </a:solidFill>
                <a:latin typeface="HG丸ｺﾞｼｯｸM-PRO" panose="020F0600000000000000" pitchFamily="50" charset="-128"/>
                <a:ea typeface="HG丸ｺﾞｼｯｸM-PRO" panose="020F0600000000000000" pitchFamily="50" charset="-128"/>
              </a:rPr>
              <a:t>最前線の災害対応マネジメント手法を学ぶ</a:t>
            </a:r>
            <a:r>
              <a:rPr lang="en-US" altLang="ja-JP" dirty="0" smtClean="0">
                <a:solidFill>
                  <a:srgbClr val="002060"/>
                </a:solidFill>
                <a:latin typeface="HG丸ｺﾞｼｯｸM-PRO" pitchFamily="50" charset="-128"/>
                <a:ea typeface="HG丸ｺﾞｼｯｸM-PRO" pitchFamily="50" charset="-128"/>
              </a:rPr>
              <a:t>―</a:t>
            </a:r>
            <a:endParaRPr lang="ja-JP" altLang="en-US" dirty="0">
              <a:solidFill>
                <a:srgbClr val="002060"/>
              </a:solidFill>
              <a:latin typeface="HG丸ｺﾞｼｯｸM-PRO" pitchFamily="50" charset="-128"/>
              <a:ea typeface="HG丸ｺﾞｼｯｸM-PRO" pitchFamily="50" charset="-128"/>
            </a:endParaRPr>
          </a:p>
        </p:txBody>
      </p:sp>
      <p:sp>
        <p:nvSpPr>
          <p:cNvPr id="25" name="テキスト ボックス 24"/>
          <p:cNvSpPr txBox="1"/>
          <p:nvPr/>
        </p:nvSpPr>
        <p:spPr>
          <a:xfrm>
            <a:off x="2132856" y="7846045"/>
            <a:ext cx="4509120" cy="1921039"/>
          </a:xfrm>
          <a:prstGeom prst="rect">
            <a:avLst/>
          </a:prstGeom>
          <a:noFill/>
        </p:spPr>
        <p:txBody>
          <a:bodyPr wrap="square" rtlCol="0">
            <a:spAutoFit/>
          </a:bodyPr>
          <a:lstStyle/>
          <a:p>
            <a:r>
              <a:rPr lang="ja-JP" altLang="ja-JP" b="1" dirty="0">
                <a:latin typeface="HG丸ｺﾞｼｯｸM-PRO" pitchFamily="50" charset="-128"/>
                <a:ea typeface="HG丸ｺﾞｼｯｸM-PRO" pitchFamily="50" charset="-128"/>
              </a:rPr>
              <a:t>萩原</a:t>
            </a:r>
            <a:r>
              <a:rPr lang="ja-JP" altLang="ja-JP" b="1" dirty="0" smtClean="0">
                <a:latin typeface="HG丸ｺﾞｼｯｸM-PRO" pitchFamily="50" charset="-128"/>
                <a:ea typeface="HG丸ｺﾞｼｯｸM-PRO" pitchFamily="50" charset="-128"/>
              </a:rPr>
              <a:t>貴浩</a:t>
            </a:r>
            <a:r>
              <a:rPr lang="ja-JP" altLang="en-US" b="1" dirty="0" smtClean="0">
                <a:latin typeface="HG丸ｺﾞｼｯｸM-PRO" pitchFamily="50" charset="-128"/>
                <a:ea typeface="HG丸ｺﾞｼｯｸM-PRO" pitchFamily="50" charset="-128"/>
              </a:rPr>
              <a:t>氏</a:t>
            </a:r>
            <a:r>
              <a:rPr lang="ja-JP" altLang="en-US" sz="1400" dirty="0">
                <a:latin typeface="HG丸ｺﾞｼｯｸM-PRO" pitchFamily="50" charset="-128"/>
                <a:ea typeface="HG丸ｺﾞｼｯｸM-PRO" pitchFamily="50" charset="-128"/>
              </a:rPr>
              <a:t>　</a:t>
            </a:r>
            <a:r>
              <a:rPr lang="ja-JP" altLang="ja-JP" sz="1000" dirty="0" smtClean="0">
                <a:latin typeface="HG丸ｺﾞｼｯｸM-PRO" pitchFamily="50" charset="-128"/>
                <a:ea typeface="HG丸ｺﾞｼｯｸM-PRO" pitchFamily="50" charset="-128"/>
              </a:rPr>
              <a:t>独立</a:t>
            </a:r>
            <a:r>
              <a:rPr lang="ja-JP" altLang="ja-JP" sz="1000" dirty="0">
                <a:latin typeface="HG丸ｺﾞｼｯｸM-PRO" pitchFamily="50" charset="-128"/>
                <a:ea typeface="HG丸ｺﾞｼｯｸM-PRO" pitchFamily="50" charset="-128"/>
              </a:rPr>
              <a:t>行政法人海上災害防止センター　防災</a:t>
            </a:r>
            <a:r>
              <a:rPr lang="ja-JP" altLang="ja-JP" sz="1000" dirty="0" smtClean="0">
                <a:latin typeface="HG丸ｺﾞｼｯｸM-PRO" pitchFamily="50" charset="-128"/>
                <a:ea typeface="HG丸ｺﾞｼｯｸM-PRO" pitchFamily="50" charset="-128"/>
              </a:rPr>
              <a:t>部長</a:t>
            </a:r>
            <a:endParaRPr lang="en-US" altLang="ja-JP" sz="1000" dirty="0" smtClean="0">
              <a:latin typeface="HG丸ｺﾞｼｯｸM-PRO" pitchFamily="50" charset="-128"/>
              <a:ea typeface="HG丸ｺﾞｼｯｸM-PRO" pitchFamily="50" charset="-128"/>
            </a:endParaRPr>
          </a:p>
          <a:p>
            <a:pPr>
              <a:lnSpc>
                <a:spcPts val="1100"/>
              </a:lnSpc>
            </a:pPr>
            <a:r>
              <a:rPr lang="ja-JP" altLang="ja-JP" sz="1000" dirty="0">
                <a:latin typeface="HG丸ｺﾞｼｯｸM-PRO" pitchFamily="50" charset="-128"/>
                <a:ea typeface="HG丸ｺﾞｼｯｸM-PRO" pitchFamily="50" charset="-128"/>
              </a:rPr>
              <a:t>海上保安庁入庁、海上保安学校教官、海上保安庁警備救難部海上防災課等の勤務を経て</a:t>
            </a:r>
            <a:r>
              <a:rPr lang="ja-JP" altLang="ja-JP" sz="1000" dirty="0" smtClean="0">
                <a:latin typeface="HG丸ｺﾞｼｯｸM-PRO" pitchFamily="50" charset="-128"/>
                <a:ea typeface="HG丸ｺﾞｼｯｸM-PRO" pitchFamily="50" charset="-128"/>
              </a:rPr>
              <a:t>、</a:t>
            </a:r>
            <a:r>
              <a:rPr lang="en-US" altLang="ja-JP" sz="1000" dirty="0" smtClean="0">
                <a:latin typeface="HG丸ｺﾞｼｯｸM-PRO" pitchFamily="50" charset="-128"/>
                <a:ea typeface="HG丸ｺﾞｼｯｸM-PRO" pitchFamily="50" charset="-128"/>
              </a:rPr>
              <a:t>1995</a:t>
            </a:r>
            <a:r>
              <a:rPr lang="ja-JP" altLang="ja-JP" sz="1000" dirty="0" smtClean="0">
                <a:latin typeface="HG丸ｺﾞｼｯｸM-PRO" pitchFamily="50" charset="-128"/>
                <a:ea typeface="HG丸ｺﾞｼｯｸM-PRO" pitchFamily="50" charset="-128"/>
              </a:rPr>
              <a:t>年</a:t>
            </a:r>
            <a:r>
              <a:rPr lang="ja-JP" altLang="ja-JP" sz="1000" dirty="0">
                <a:latin typeface="HG丸ｺﾞｼｯｸM-PRO" pitchFamily="50" charset="-128"/>
                <a:ea typeface="HG丸ｺﾞｼｯｸM-PRO" pitchFamily="50" charset="-128"/>
              </a:rPr>
              <a:t>４月から海上災害防止センター防災訓練所教官、主任教官を歴任し</a:t>
            </a:r>
            <a:r>
              <a:rPr lang="ja-JP" altLang="ja-JP" sz="1000" dirty="0" smtClean="0">
                <a:latin typeface="HG丸ｺﾞｼｯｸM-PRO" pitchFamily="50" charset="-128"/>
                <a:ea typeface="HG丸ｺﾞｼｯｸM-PRO" pitchFamily="50" charset="-128"/>
              </a:rPr>
              <a:t>、</a:t>
            </a:r>
            <a:r>
              <a:rPr lang="en-US" altLang="ja-JP" sz="1000" dirty="0" smtClean="0">
                <a:latin typeface="HG丸ｺﾞｼｯｸM-PRO" pitchFamily="50" charset="-128"/>
                <a:ea typeface="HG丸ｺﾞｼｯｸM-PRO" pitchFamily="50" charset="-128"/>
              </a:rPr>
              <a:t>2002</a:t>
            </a:r>
            <a:r>
              <a:rPr lang="ja-JP" altLang="ja-JP" sz="1000" dirty="0" smtClean="0">
                <a:latin typeface="HG丸ｺﾞｼｯｸM-PRO" pitchFamily="50" charset="-128"/>
                <a:ea typeface="HG丸ｺﾞｼｯｸM-PRO" pitchFamily="50" charset="-128"/>
              </a:rPr>
              <a:t>年</a:t>
            </a:r>
            <a:r>
              <a:rPr lang="en-US" altLang="ja-JP" sz="1000" dirty="0">
                <a:latin typeface="HG丸ｺﾞｼｯｸM-PRO" pitchFamily="50" charset="-128"/>
                <a:ea typeface="HG丸ｺﾞｼｯｸM-PRO" pitchFamily="50" charset="-128"/>
              </a:rPr>
              <a:t>4</a:t>
            </a:r>
            <a:r>
              <a:rPr lang="ja-JP" altLang="ja-JP" sz="1000" dirty="0">
                <a:latin typeface="HG丸ｺﾞｼｯｸM-PRO" pitchFamily="50" charset="-128"/>
                <a:ea typeface="HG丸ｺﾞｼｯｸM-PRO" pitchFamily="50" charset="-128"/>
              </a:rPr>
              <a:t>月から海上災害防止センター防災部勤務。この間、米国テキサス農工大学にて武者修行、「流出油防除コース」「上級船舶火災コース」「上級産業施設火災コース」等を修了。</a:t>
            </a:r>
          </a:p>
          <a:p>
            <a:pPr>
              <a:lnSpc>
                <a:spcPts val="1100"/>
              </a:lnSpc>
            </a:pPr>
            <a:r>
              <a:rPr lang="ja-JP" altLang="ja-JP" sz="1000" dirty="0">
                <a:latin typeface="HG丸ｺﾞｼｯｸM-PRO" pitchFamily="50" charset="-128"/>
                <a:ea typeface="HG丸ｺﾞｼｯｸM-PRO" pitchFamily="50" charset="-128"/>
              </a:rPr>
              <a:t>これまで、危険物タンカー乗組員、石油コンビナート企業防災職員を始め、消防庁、海上保安官や外国人政府職員等約１万数千名の研修修了生を送り出すとともに</a:t>
            </a:r>
            <a:r>
              <a:rPr lang="ja-JP" altLang="ja-JP" sz="1000" dirty="0" smtClean="0">
                <a:latin typeface="HG丸ｺﾞｼｯｸM-PRO" pitchFamily="50" charset="-128"/>
                <a:ea typeface="HG丸ｺﾞｼｯｸM-PRO" pitchFamily="50" charset="-128"/>
              </a:rPr>
              <a:t>、現場</a:t>
            </a:r>
            <a:r>
              <a:rPr lang="ja-JP" altLang="ja-JP" sz="1000" dirty="0">
                <a:latin typeface="HG丸ｺﾞｼｯｸM-PRO" pitchFamily="50" charset="-128"/>
                <a:ea typeface="HG丸ｺﾞｼｯｸM-PRO" pitchFamily="50" charset="-128"/>
              </a:rPr>
              <a:t>最前線において“汚染・火災原因者の代行”と</a:t>
            </a:r>
            <a:r>
              <a:rPr lang="ja-JP" altLang="ja-JP" sz="1000" dirty="0" smtClean="0">
                <a:latin typeface="HG丸ｺﾞｼｯｸM-PRO" pitchFamily="50" charset="-128"/>
                <a:ea typeface="HG丸ｺﾞｼｯｸM-PRO" pitchFamily="50" charset="-128"/>
              </a:rPr>
              <a:t>して</a:t>
            </a:r>
            <a:r>
              <a:rPr lang="ja-JP" altLang="en-US" sz="1000" dirty="0" smtClean="0">
                <a:latin typeface="HG丸ｺﾞｼｯｸM-PRO" pitchFamily="50" charset="-128"/>
                <a:ea typeface="HG丸ｺﾞｼｯｸM-PRO" pitchFamily="50" charset="-128"/>
              </a:rPr>
              <a:t>数多くの</a:t>
            </a:r>
            <a:r>
              <a:rPr lang="ja-JP" altLang="ja-JP" sz="1000" dirty="0" smtClean="0">
                <a:latin typeface="HG丸ｺﾞｼｯｸM-PRO" pitchFamily="50" charset="-128"/>
                <a:ea typeface="HG丸ｺﾞｼｯｸM-PRO" pitchFamily="50" charset="-128"/>
              </a:rPr>
              <a:t>流出油</a:t>
            </a:r>
            <a:r>
              <a:rPr lang="ja-JP" altLang="ja-JP" sz="1000" dirty="0">
                <a:latin typeface="HG丸ｺﾞｼｯｸM-PRO" pitchFamily="50" charset="-128"/>
                <a:ea typeface="HG丸ｺﾞｼｯｸM-PRO" pitchFamily="50" charset="-128"/>
              </a:rPr>
              <a:t>防除・消火活動等の指揮を</a:t>
            </a:r>
            <a:r>
              <a:rPr lang="ja-JP" altLang="ja-JP" sz="1000" dirty="0" smtClean="0">
                <a:latin typeface="HG丸ｺﾞｼｯｸM-PRO" pitchFamily="50" charset="-128"/>
                <a:ea typeface="HG丸ｺﾞｼｯｸM-PRO" pitchFamily="50" charset="-128"/>
              </a:rPr>
              <a:t>執</a:t>
            </a:r>
            <a:r>
              <a:rPr lang="ja-JP" altLang="en-US" sz="1000" dirty="0" smtClean="0">
                <a:latin typeface="HG丸ｺﾞｼｯｸM-PRO" pitchFamily="50" charset="-128"/>
                <a:ea typeface="HG丸ｺﾞｼｯｸM-PRO" pitchFamily="50" charset="-128"/>
              </a:rPr>
              <a:t>り、東日本大震災では「</a:t>
            </a:r>
            <a:r>
              <a:rPr lang="ja-JP" altLang="ja-JP" sz="1000" dirty="0" smtClean="0"/>
              <a:t>コスモ</a:t>
            </a:r>
            <a:r>
              <a:rPr lang="ja-JP" altLang="ja-JP" sz="1000" dirty="0"/>
              <a:t>石油ガスタンク火災消火・流出油事故」で現場指揮を</a:t>
            </a:r>
            <a:r>
              <a:rPr lang="ja-JP" altLang="ja-JP" sz="1000" dirty="0" smtClean="0"/>
              <a:t>執</a:t>
            </a:r>
            <a:r>
              <a:rPr lang="ja-JP" altLang="en-US" sz="1000" dirty="0" smtClean="0"/>
              <a:t>る</a:t>
            </a:r>
            <a:r>
              <a:rPr lang="ja-JP" altLang="ja-JP" sz="1000" dirty="0" smtClean="0"/>
              <a:t>。</a:t>
            </a:r>
            <a:r>
              <a:rPr lang="ja-JP" altLang="ja-JP" sz="1000" dirty="0" smtClean="0">
                <a:latin typeface="HG丸ｺﾞｼｯｸM-PRO" pitchFamily="50" charset="-128"/>
                <a:ea typeface="HG丸ｺﾞｼｯｸM-PRO" pitchFamily="50" charset="-128"/>
              </a:rPr>
              <a:t>年間講演回数三十数回をこなす。</a:t>
            </a:r>
            <a:endParaRPr kumimoji="1" lang="ja-JP" altLang="en-US" sz="1000" dirty="0">
              <a:latin typeface="HG丸ｺﾞｼｯｸM-PRO" pitchFamily="50" charset="-128"/>
              <a:ea typeface="HG丸ｺﾞｼｯｸM-PRO" pitchFamily="50" charset="-128"/>
            </a:endParaRPr>
          </a:p>
        </p:txBody>
      </p:sp>
      <p:sp>
        <p:nvSpPr>
          <p:cNvPr id="17" name="テキスト ボックス 16"/>
          <p:cNvSpPr txBox="1"/>
          <p:nvPr/>
        </p:nvSpPr>
        <p:spPr>
          <a:xfrm>
            <a:off x="2160240" y="6177136"/>
            <a:ext cx="4509120" cy="1600438"/>
          </a:xfrm>
          <a:prstGeom prst="rect">
            <a:avLst/>
          </a:prstGeom>
          <a:noFill/>
        </p:spPr>
        <p:txBody>
          <a:bodyPr wrap="square" rtlCol="0">
            <a:spAutoFit/>
          </a:bodyPr>
          <a:lstStyle/>
          <a:p>
            <a:r>
              <a:rPr lang="ja-JP" altLang="en-US" b="1" dirty="0" smtClean="0">
                <a:latin typeface="HG丸ｺﾞｼｯｸM-PRO" pitchFamily="50" charset="-128"/>
                <a:ea typeface="HG丸ｺﾞｼｯｸM-PRO" pitchFamily="50" charset="-128"/>
              </a:rPr>
              <a:t>秋冨慎司氏</a:t>
            </a:r>
            <a:r>
              <a:rPr lang="ja-JP" altLang="en-US" sz="1400" dirty="0">
                <a:latin typeface="HG丸ｺﾞｼｯｸM-PRO" pitchFamily="50" charset="-128"/>
                <a:ea typeface="HG丸ｺﾞｼｯｸM-PRO" pitchFamily="50" charset="-128"/>
              </a:rPr>
              <a:t>　</a:t>
            </a:r>
            <a:r>
              <a:rPr lang="ja-JP" altLang="ja-JP" sz="1000" dirty="0"/>
              <a:t>岩手医科大付属病院・県高度救命救急</a:t>
            </a:r>
            <a:r>
              <a:rPr lang="ja-JP" altLang="ja-JP" sz="1000" dirty="0" smtClean="0"/>
              <a:t>センター</a:t>
            </a:r>
            <a:r>
              <a:rPr lang="ja-JP" altLang="en-US" sz="1000" dirty="0" smtClean="0"/>
              <a:t>勤務</a:t>
            </a:r>
            <a:endParaRPr lang="en-US" altLang="ja-JP" sz="1000" dirty="0" smtClean="0">
              <a:latin typeface="HG丸ｺﾞｼｯｸM-PRO" pitchFamily="50" charset="-128"/>
              <a:ea typeface="HG丸ｺﾞｼｯｸM-PRO" pitchFamily="50" charset="-128"/>
            </a:endParaRPr>
          </a:p>
          <a:p>
            <a:r>
              <a:rPr lang="ja-JP" altLang="ja-JP" sz="1000" dirty="0"/>
              <a:t>大地震や予期せぬ人災など、災害が発生すればいち早く最前線に駆けつけ</a:t>
            </a:r>
            <a:r>
              <a:rPr lang="en-US" altLang="ja-JP" sz="1000" dirty="0"/>
              <a:t>“</a:t>
            </a:r>
            <a:r>
              <a:rPr lang="ja-JP" altLang="ja-JP" sz="1000" dirty="0"/>
              <a:t>瓦礫の下で医療を行う医師</a:t>
            </a:r>
            <a:r>
              <a:rPr lang="ja-JP" altLang="ja-JP" sz="1000" dirty="0" smtClean="0"/>
              <a:t>。福知山</a:t>
            </a:r>
            <a:r>
              <a:rPr lang="ja-JP" altLang="ja-JP" sz="1000" dirty="0"/>
              <a:t>線の脱線事故でした。現場に駆け付けても、レスキュー作業の妨げになるということで閉じ込められている患者の下に辿り着くことがなかなか出来ず、クラッシュ症候群の恐れもあることから、レスキュー隊を説得して助け</a:t>
            </a:r>
            <a:r>
              <a:rPr lang="ja-JP" altLang="ja-JP" sz="1000" dirty="0" smtClean="0"/>
              <a:t>、</a:t>
            </a:r>
            <a:r>
              <a:rPr lang="ja-JP" altLang="en-US" sz="1000" dirty="0" smtClean="0"/>
              <a:t>その後</a:t>
            </a:r>
            <a:r>
              <a:rPr lang="ja-JP" altLang="ja-JP" sz="1000" dirty="0" smtClean="0"/>
              <a:t>赴任</a:t>
            </a:r>
            <a:r>
              <a:rPr lang="ja-JP" altLang="ja-JP" sz="1000" dirty="0"/>
              <a:t>した岩手では岩手宮城内陸地震に遭遇。そこでは、これまでの経験が生かされていないことを痛感、秋冨先生は災害医療の先進国であるアメリカでの</a:t>
            </a:r>
            <a:r>
              <a:rPr lang="en-US" altLang="ja-JP" sz="1000" dirty="0"/>
              <a:t>ICS</a:t>
            </a:r>
            <a:r>
              <a:rPr lang="ja-JP" altLang="ja-JP" sz="1000" dirty="0"/>
              <a:t>の訓練に参加。東日本大震災では訓練の経験を生かし、</a:t>
            </a:r>
          </a:p>
          <a:p>
            <a:r>
              <a:rPr lang="ja-JP" altLang="ja-JP" sz="1000" dirty="0"/>
              <a:t>日本で始めて自治体に</a:t>
            </a:r>
            <a:r>
              <a:rPr lang="en-US" altLang="ja-JP" sz="1000" dirty="0"/>
              <a:t>ICS</a:t>
            </a:r>
            <a:r>
              <a:rPr lang="ja-JP" altLang="ja-JP" sz="1000" dirty="0"/>
              <a:t>を導入</a:t>
            </a:r>
            <a:r>
              <a:rPr lang="ja-JP" altLang="ja-JP" sz="1000" dirty="0" smtClean="0"/>
              <a:t>した</a:t>
            </a:r>
            <a:r>
              <a:rPr lang="ja-JP" altLang="en-US" sz="1000" dirty="0"/>
              <a:t>。</a:t>
            </a:r>
            <a:endParaRPr lang="ja-JP" altLang="ja-JP" sz="1000" dirty="0">
              <a:latin typeface="HG丸ｺﾞｼｯｸM-PRO" pitchFamily="50" charset="-128"/>
              <a:ea typeface="HG丸ｺﾞｼｯｸM-PRO" pitchFamily="50" charset="-128"/>
            </a:endParaRPr>
          </a:p>
        </p:txBody>
      </p:sp>
      <p:pic>
        <p:nvPicPr>
          <p:cNvPr id="3" name="図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04664" y="6249144"/>
            <a:ext cx="1659808" cy="2074759"/>
          </a:xfrm>
          <a:prstGeom prst="rect">
            <a:avLst/>
          </a:prstGeom>
        </p:spPr>
      </p:pic>
      <p:pic>
        <p:nvPicPr>
          <p:cNvPr id="5142" name="Picture 22"/>
          <p:cNvPicPr>
            <a:picLocks noChangeAspect="1" noChangeArrowheads="1"/>
          </p:cNvPicPr>
          <p:nvPr/>
        </p:nvPicPr>
        <p:blipFill>
          <a:blip r:embed="rId3" cstate="print"/>
          <a:srcRect/>
          <a:stretch>
            <a:fillRect/>
          </a:stretch>
        </p:blipFill>
        <p:spPr bwMode="auto">
          <a:xfrm>
            <a:off x="404664" y="7967818"/>
            <a:ext cx="1656184" cy="16657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リゾート">
  <a:themeElements>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リゾート">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リゾート">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595</TotalTime>
  <Words>36</Words>
  <Application>Microsoft Office PowerPoint</Application>
  <PresentationFormat>A4 210 x 297 mm</PresentationFormat>
  <Paragraphs>29</Paragraphs>
  <Slides>1</Slides>
  <Notes>0</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リゾート</vt:lpstr>
      <vt:lpstr>スライド 1</vt:lpstr>
    </vt:vector>
  </TitlesOfParts>
  <Company>船井総合研究所</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F1251</dc:creator>
  <cp:lastModifiedBy>ｆ12</cp:lastModifiedBy>
  <cp:revision>60</cp:revision>
  <dcterms:created xsi:type="dcterms:W3CDTF">2012-08-13T05:25:33Z</dcterms:created>
  <dcterms:modified xsi:type="dcterms:W3CDTF">2013-09-06T03:54:43Z</dcterms:modified>
</cp:coreProperties>
</file>